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9144000"/>
  <p:notesSz cx="6858000" cy="9144000"/>
  <p:embeddedFontLst>
    <p:embeddedFont>
      <p:font typeface="Arial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ArialBlack-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wrap="square" tIns="91425"/>
          <a:lstStyle>
            <a:lvl1pPr indent="0" lvl="0" marL="0" marR="0" rtl="0" algn="r">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wrap="square" tIns="91425"/>
          <a:lstStyle>
            <a:lvl1pPr indent="76200" lvl="0" marL="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1pPr>
            <a:lvl2pPr indent="76200" lvl="1" marL="4572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2pPr>
            <a:lvl3pPr indent="76200" lvl="2" marL="9144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3pPr>
            <a:lvl4pPr indent="76200" lvl="3" marL="13716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4pPr>
            <a:lvl5pPr indent="76200" lvl="4" marL="18288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5pPr>
            <a:lvl6pPr indent="76200" lvl="5" marL="22860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6pPr>
            <a:lvl7pPr indent="76200" lvl="6" marL="27432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7pPr>
            <a:lvl8pPr indent="76200" lvl="7" marL="32004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8pPr>
            <a:lvl9pPr indent="76200" lvl="8" marL="3657600" marR="0" rtl="0" algn="l">
              <a:spcBef>
                <a:spcPts val="0"/>
              </a:spcBef>
              <a:buClr>
                <a:schemeClr val="dk1"/>
              </a:buClr>
              <a:buSzPct val="1000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72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Font typeface="Calibri"/>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r">
              <a:lnSpc>
                <a:spcPct val="100000"/>
              </a:lnSpc>
              <a:spcBef>
                <a:spcPts val="0"/>
              </a:spcBef>
              <a:spcAft>
                <a:spcPts val="0"/>
              </a:spcAft>
              <a:buClr>
                <a:schemeClr val="dk1"/>
              </a:buClr>
              <a:buSzPct val="250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TtsAn84Si9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Ec2W8JVuRw"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0B7uPo8G9U6FdN21xX0FDN1VrRFk/view?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Shape 142"/>
          <p:cNvSpPr txBox="1"/>
          <p:nvPr>
            <p:ph idx="1" type="body"/>
          </p:nvPr>
        </p:nvSpPr>
        <p:spPr>
          <a:xfrm>
            <a:off x="685800" y="4343400"/>
            <a:ext cx="5486399" cy="4114800"/>
          </a:xfrm>
          <a:prstGeom prst="rect">
            <a:avLst/>
          </a:prstGeom>
          <a:noFill/>
          <a:ln>
            <a:noFill/>
          </a:ln>
        </p:spPr>
        <p:txBody>
          <a:bodyPr anchorCtr="0" anchor="ctr"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43" name="Shape 1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0" name="Shape 210"/>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11" name="Shape 211"/>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18" name="Shape 218"/>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19" name="Shape 219"/>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7" name="Shape 22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The 24 character strengths are the outer edge of this circle. They are groups into six buckets that are called virtues. These strengths were determined following extensive research. </a:t>
            </a:r>
          </a:p>
        </p:txBody>
      </p:sp>
      <p:sp>
        <p:nvSpPr>
          <p:cNvPr id="228" name="Shape 228"/>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5" name="Shape 23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36" name="Shape 236"/>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3" name="Shape 24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rPr lang="en-US" u="sng">
                <a:solidFill>
                  <a:schemeClr val="hlink"/>
                </a:solidFill>
                <a:hlinkClick r:id="rId2"/>
              </a:rPr>
              <a:t>https://www.youtube.com/watch?v=TtsAn84Si9g</a:t>
            </a:r>
            <a:r>
              <a:rPr lang="en-US"/>
              <a:t> </a:t>
            </a:r>
          </a:p>
        </p:txBody>
      </p:sp>
      <p:sp>
        <p:nvSpPr>
          <p:cNvPr id="244" name="Shape 244"/>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Shape 25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2" name="Shape 252"/>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53" name="Shape 253"/>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58" name="Shape 2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5" name="Shape 26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66" name="Shape 266"/>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3" name="Shape 27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74" name="Shape 274"/>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1" name="Shape 281"/>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82" name="Shape 282"/>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48" name="Shape 14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7" name="Shape 287"/>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88" name="Shape 288"/>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5" name="Shape 295"/>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296" name="Shape 296"/>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3" name="Shape 30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304" name="Shape 304"/>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1" name="Shape 311"/>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Positivity Project Partner Schools embrace that an individual’s character is more important than social media likes, the kind of clothes a person wears, or their test scores.</a:t>
            </a:r>
          </a:p>
        </p:txBody>
      </p:sp>
      <p:sp>
        <p:nvSpPr>
          <p:cNvPr id="312" name="Shape 312"/>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3" name="Shape 153"/>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54" name="Shape 154"/>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62" name="Shape 162"/>
          <p:cNvSpPr txBox="1"/>
          <p:nvPr>
            <p:ph idx="12" type="sldNum"/>
          </p:nvPr>
        </p:nvSpPr>
        <p:spPr>
          <a:xfrm>
            <a:off x="3884612" y="8685213"/>
            <a:ext cx="2971799" cy="457200"/>
          </a:xfrm>
          <a:prstGeom prst="rect">
            <a:avLst/>
          </a:prstGeom>
        </p:spPr>
        <p:txBody>
          <a:bodyPr anchorCtr="0" anchor="b" bIns="45700" lIns="91425" rIns="91425" wrap="square" tIns="45700">
            <a:noAutofit/>
          </a:bodyPr>
          <a:lstStyle/>
          <a:p>
            <a:pPr lvl="0">
              <a:spcBef>
                <a:spcPts val="0"/>
              </a:spcBef>
              <a:buClr>
                <a:schemeClr val="dk1"/>
              </a:buClr>
              <a:buSzPct val="25000"/>
              <a:buFont typeface="Calibri"/>
              <a:buNone/>
            </a:pPr>
            <a:fld id="{00000000-1234-1234-1234-123412341234}" type="slidenum">
              <a:rPr lang="en-US"/>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0" name="Shape 170"/>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rPr lang="en-US"/>
              <a:t>Video Link: </a:t>
            </a:r>
            <a:r>
              <a:rPr lang="en-US" u="sng">
                <a:solidFill>
                  <a:schemeClr val="hlink"/>
                </a:solidFill>
                <a:hlinkClick r:id="rId2"/>
              </a:rPr>
              <a:t>https://www.youtube.com/watch?v=AEc2W8JVuRw</a:t>
            </a:r>
            <a:r>
              <a:rPr lang="en-US"/>
              <a:t> </a:t>
            </a:r>
          </a:p>
        </p:txBody>
      </p:sp>
      <p:sp>
        <p:nvSpPr>
          <p:cNvPr id="171" name="Shape 171"/>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8" name="Shape 178"/>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79" name="Shape 179"/>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86" name="Shape 186"/>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This is what it looks like for an individual to live with the mindset that Other People Matter. Following these practices, combined with understanding, appreciating, and exemplifying the character strengths in us all, will help individuals build strong relationships.</a:t>
            </a:r>
          </a:p>
        </p:txBody>
      </p:sp>
      <p:sp>
        <p:nvSpPr>
          <p:cNvPr id="187" name="Shape 187"/>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94" name="Shape 194"/>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t/>
            </a:r>
            <a:endParaRPr b="0" i="0" sz="1200" u="none" cap="none" strike="noStrike">
              <a:solidFill>
                <a:schemeClr val="dk1"/>
              </a:solidFill>
              <a:latin typeface="Calibri"/>
              <a:ea typeface="Calibri"/>
              <a:cs typeface="Calibri"/>
              <a:sym typeface="Calibri"/>
            </a:endParaRPr>
          </a:p>
        </p:txBody>
      </p:sp>
      <p:sp>
        <p:nvSpPr>
          <p:cNvPr id="195" name="Shape 195"/>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2" name="Shape 202"/>
          <p:cNvSpPr txBox="1"/>
          <p:nvPr>
            <p:ph idx="1" type="body"/>
          </p:nvPr>
        </p:nvSpPr>
        <p:spPr>
          <a:xfrm>
            <a:off x="685800" y="4343400"/>
            <a:ext cx="5486399" cy="4114800"/>
          </a:xfrm>
          <a:prstGeom prst="rect">
            <a:avLst/>
          </a:prstGeom>
          <a:noFill/>
          <a:ln>
            <a:noFill/>
          </a:ln>
        </p:spPr>
        <p:txBody>
          <a:bodyPr anchorCtr="0" anchor="t" bIns="91425" lIns="91425" rIns="91425" wrap="square" tIns="91425">
            <a:noAutofit/>
          </a:bodyPr>
          <a:lstStyle/>
          <a:p>
            <a:pPr indent="0" lvl="0" marL="0" marR="0" rtl="0" algn="l">
              <a:spcBef>
                <a:spcPts val="0"/>
              </a:spcBef>
              <a:buClr>
                <a:schemeClr val="dk1"/>
              </a:buClr>
              <a:buSzPct val="25000"/>
              <a:buFont typeface="Calibri"/>
              <a:buNone/>
            </a:pPr>
            <a:r>
              <a:rPr b="0" i="0" lang="en-US" sz="1200" u="none" cap="none" strike="noStrike">
                <a:solidFill>
                  <a:schemeClr val="dk1"/>
                </a:solidFill>
                <a:latin typeface="Calibri"/>
                <a:ea typeface="Calibri"/>
                <a:cs typeface="Calibri"/>
                <a:sym typeface="Calibri"/>
              </a:rPr>
              <a:t>Link to video here: </a:t>
            </a:r>
            <a:r>
              <a:rPr b="0" i="0" lang="en-US" sz="1200" u="sng" cap="none" strike="noStrike">
                <a:solidFill>
                  <a:schemeClr val="hlink"/>
                </a:solidFill>
                <a:latin typeface="Calibri"/>
                <a:ea typeface="Calibri"/>
                <a:cs typeface="Calibri"/>
                <a:sym typeface="Calibri"/>
                <a:hlinkClick r:id="rId2"/>
              </a:rPr>
              <a:t>https://drive.google.com/file/d/0B7uPo8G9U6FdN21xX0FDN1VrRFk/view?usp=sharing</a:t>
            </a:r>
            <a:r>
              <a:rPr b="0" i="0" lang="en-US" sz="1200" u="none" cap="none" strike="noStrike">
                <a:solidFill>
                  <a:schemeClr val="dk1"/>
                </a:solidFill>
                <a:latin typeface="Calibri"/>
                <a:ea typeface="Calibri"/>
                <a:cs typeface="Calibri"/>
                <a:sym typeface="Calibri"/>
              </a:rPr>
              <a:t> </a:t>
            </a:r>
          </a:p>
        </p:txBody>
      </p:sp>
      <p:sp>
        <p:nvSpPr>
          <p:cNvPr id="203" name="Shape 203"/>
          <p:cNvSpPr txBox="1"/>
          <p:nvPr>
            <p:ph idx="12" type="sldNum"/>
          </p:nvPr>
        </p:nvSpPr>
        <p:spPr>
          <a:xfrm>
            <a:off x="3884612" y="8685213"/>
            <a:ext cx="2971799" cy="457200"/>
          </a:xfrm>
          <a:prstGeom prst="rect">
            <a:avLst/>
          </a:prstGeom>
          <a:noFill/>
          <a:ln>
            <a:noFill/>
          </a:ln>
        </p:spPr>
        <p:txBody>
          <a:bodyPr anchorCtr="0" anchor="b" bIns="45700" lIns="91425" rIns="91425" wrap="square" tIns="45700">
            <a:noAutofit/>
          </a:bodyPr>
          <a:lstStyle/>
          <a:p>
            <a:pPr indent="0" lvl="0" marL="0" marR="0" rtl="0" algn="l">
              <a:lnSpc>
                <a:spcPct val="100000"/>
              </a:lnSpc>
              <a:spcBef>
                <a:spcPts val="0"/>
              </a:spcBef>
              <a:spcAft>
                <a:spcPts val="0"/>
              </a:spcAft>
              <a:buClr>
                <a:srgbClr val="000000"/>
              </a:buClr>
              <a:buSzPct val="250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pic>
        <p:nvPicPr>
          <p:cNvPr descr="Artboard 1-100.jpg" id="14" name="Shape 14"/>
          <p:cNvPicPr preferRelativeResize="0"/>
          <p:nvPr/>
        </p:nvPicPr>
        <p:blipFill rotWithShape="1">
          <a:blip r:embed="rId2">
            <a:alphaModFix/>
          </a:blip>
          <a:srcRect b="0" l="0" r="0" t="0"/>
          <a:stretch/>
        </p:blipFill>
        <p:spPr>
          <a:xfrm>
            <a:off x="3657625" y="-50"/>
            <a:ext cx="5486380" cy="6858000"/>
          </a:xfrm>
          <a:prstGeom prst="rect">
            <a:avLst/>
          </a:prstGeom>
          <a:noFill/>
          <a:ln>
            <a:noFill/>
          </a:ln>
        </p:spPr>
      </p:pic>
      <p:sp>
        <p:nvSpPr>
          <p:cNvPr id="15" name="Shape 15"/>
          <p:cNvSpPr txBox="1"/>
          <p:nvPr>
            <p:ph type="title"/>
          </p:nvPr>
        </p:nvSpPr>
        <p:spPr>
          <a:xfrm>
            <a:off x="4559300" y="4273550"/>
            <a:ext cx="4121100" cy="20001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FFFFFF"/>
              </a:buClr>
              <a:buFont typeface="Arial Black"/>
              <a:buNone/>
              <a:defRPr b="1" i="0" sz="3600" u="none" cap="none" strike="noStrike">
                <a:solidFill>
                  <a:srgbClr val="FFFFFF"/>
                </a:solidFill>
                <a:latin typeface="Arial Black"/>
                <a:ea typeface="Arial Black"/>
                <a:cs typeface="Arial Black"/>
                <a:sym typeface="Arial Black"/>
              </a:defRPr>
            </a:lvl1pPr>
            <a:lvl2pPr indent="0" lvl="1" algn="ctr">
              <a:spcBef>
                <a:spcPts val="0"/>
              </a:spcBef>
              <a:buClr>
                <a:schemeClr val="dk1"/>
              </a:buClr>
              <a:buFont typeface="Arial"/>
              <a:buNone/>
              <a:defRPr sz="3600">
                <a:solidFill>
                  <a:schemeClr val="dk1"/>
                </a:solidFill>
              </a:defRPr>
            </a:lvl2pPr>
            <a:lvl3pPr indent="0" lvl="2" algn="ctr">
              <a:spcBef>
                <a:spcPts val="0"/>
              </a:spcBef>
              <a:buClr>
                <a:schemeClr val="dk1"/>
              </a:buClr>
              <a:buFont typeface="Arial"/>
              <a:buNone/>
              <a:defRPr sz="3600">
                <a:solidFill>
                  <a:schemeClr val="dk1"/>
                </a:solidFill>
              </a:defRPr>
            </a:lvl3pPr>
            <a:lvl4pPr indent="0" lvl="3" algn="ctr">
              <a:spcBef>
                <a:spcPts val="0"/>
              </a:spcBef>
              <a:buClr>
                <a:schemeClr val="dk1"/>
              </a:buClr>
              <a:buFont typeface="Arial"/>
              <a:buNone/>
              <a:defRPr sz="3600">
                <a:solidFill>
                  <a:schemeClr val="dk1"/>
                </a:solidFill>
              </a:defRPr>
            </a:lvl4pPr>
            <a:lvl5pPr indent="0" lvl="4" algn="ctr">
              <a:spcBef>
                <a:spcPts val="0"/>
              </a:spcBef>
              <a:buClr>
                <a:schemeClr val="dk1"/>
              </a:buClr>
              <a:buFont typeface="Arial"/>
              <a:buNone/>
              <a:defRPr sz="3600">
                <a:solidFill>
                  <a:schemeClr val="dk1"/>
                </a:solidFill>
              </a:defRPr>
            </a:lvl5pPr>
            <a:lvl6pPr indent="0" lvl="5" algn="ctr">
              <a:spcBef>
                <a:spcPts val="0"/>
              </a:spcBef>
              <a:buClr>
                <a:schemeClr val="dk1"/>
              </a:buClr>
              <a:buFont typeface="Arial"/>
              <a:buNone/>
              <a:defRPr sz="3600">
                <a:solidFill>
                  <a:schemeClr val="dk1"/>
                </a:solidFill>
              </a:defRPr>
            </a:lvl6pPr>
            <a:lvl7pPr indent="0" lvl="6" algn="ctr">
              <a:spcBef>
                <a:spcPts val="0"/>
              </a:spcBef>
              <a:buClr>
                <a:schemeClr val="dk1"/>
              </a:buClr>
              <a:buFont typeface="Arial"/>
              <a:buNone/>
              <a:defRPr sz="3600">
                <a:solidFill>
                  <a:schemeClr val="dk1"/>
                </a:solidFill>
              </a:defRPr>
            </a:lvl7pPr>
            <a:lvl8pPr indent="0" lvl="7" algn="ctr">
              <a:spcBef>
                <a:spcPts val="0"/>
              </a:spcBef>
              <a:buClr>
                <a:schemeClr val="dk1"/>
              </a:buClr>
              <a:buFont typeface="Arial"/>
              <a:buNone/>
              <a:defRPr sz="3600">
                <a:solidFill>
                  <a:schemeClr val="dk1"/>
                </a:solidFill>
              </a:defRPr>
            </a:lvl8pPr>
            <a:lvl9pPr indent="0" lvl="8" algn="ctr">
              <a:spcBef>
                <a:spcPts val="0"/>
              </a:spcBef>
              <a:buClr>
                <a:schemeClr val="dk1"/>
              </a:buClr>
              <a:buFont typeface="Arial"/>
              <a:buNone/>
              <a:defRPr sz="3600">
                <a:solidFill>
                  <a:schemeClr val="dk1"/>
                </a:solidFill>
              </a:defRPr>
            </a:lvl9pPr>
          </a:lstStyle>
          <a:p/>
        </p:txBody>
      </p:sp>
      <p:pic>
        <p:nvPicPr>
          <p:cNvPr descr="PPP-Logo_RGB.png" id="16" name="Shape 16"/>
          <p:cNvPicPr preferRelativeResize="0"/>
          <p:nvPr/>
        </p:nvPicPr>
        <p:blipFill rotWithShape="1">
          <a:blip r:embed="rId3">
            <a:alphaModFix/>
          </a:blip>
          <a:srcRect b="0" l="0" r="0" t="0"/>
          <a:stretch/>
        </p:blipFill>
        <p:spPr>
          <a:xfrm>
            <a:off x="0" y="0"/>
            <a:ext cx="3661649" cy="3661649"/>
          </a:xfrm>
          <a:prstGeom prst="rect">
            <a:avLst/>
          </a:prstGeom>
          <a:noFill/>
          <a:ln>
            <a:noFill/>
          </a:ln>
        </p:spPr>
      </p:pic>
      <p:sp>
        <p:nvSpPr>
          <p:cNvPr id="17" name="Shape 17"/>
          <p:cNvSpPr/>
          <p:nvPr/>
        </p:nvSpPr>
        <p:spPr>
          <a:xfrm>
            <a:off x="3581400" y="4273550"/>
            <a:ext cx="215999" cy="2000100"/>
          </a:xfrm>
          <a:prstGeom prst="rect">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 name="Shape 18"/>
          <p:cNvSpPr txBox="1"/>
          <p:nvPr/>
        </p:nvSpPr>
        <p:spPr>
          <a:xfrm>
            <a:off x="892125" y="5083100"/>
            <a:ext cx="1877400" cy="3810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4EC3E0"/>
              </a:buClr>
              <a:buSzPct val="25000"/>
              <a:buFont typeface="Arial"/>
              <a:buNone/>
            </a:pPr>
            <a:r>
              <a:rPr b="1" i="0" lang="en-US" sz="1400" u="none" cap="none" strike="noStrike">
                <a:solidFill>
                  <a:srgbClr val="4EC3E0"/>
                </a:solidFill>
                <a:latin typeface="Arial"/>
                <a:ea typeface="Arial"/>
                <a:cs typeface="Arial"/>
                <a:sym typeface="Arial"/>
              </a:rPr>
              <a:t>#OtherPeopleMatter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two columns 1">
    <p:spTree>
      <p:nvGrpSpPr>
        <p:cNvPr id="88" name="Shape 88"/>
        <p:cNvGrpSpPr/>
        <p:nvPr/>
      </p:nvGrpSpPr>
      <p:grpSpPr>
        <a:xfrm>
          <a:off x="0" y="0"/>
          <a:ext cx="0" cy="0"/>
          <a:chOff x="0" y="0"/>
          <a:chExt cx="0" cy="0"/>
        </a:xfrm>
      </p:grpSpPr>
      <p:sp>
        <p:nvSpPr>
          <p:cNvPr id="89" name="Shape 89"/>
          <p:cNvSpPr txBox="1"/>
          <p:nvPr/>
        </p:nvSpPr>
        <p:spPr>
          <a:xfrm>
            <a:off x="3930650" y="3613150"/>
            <a:ext cx="4102200" cy="24003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File_000 (2).png" id="90" name="Shape 90"/>
          <p:cNvPicPr preferRelativeResize="0"/>
          <p:nvPr/>
        </p:nvPicPr>
        <p:blipFill rotWithShape="1">
          <a:blip r:embed="rId2">
            <a:alphaModFix/>
          </a:blip>
          <a:srcRect b="0" l="15346" r="8607" t="0"/>
          <a:stretch/>
        </p:blipFill>
        <p:spPr>
          <a:xfrm>
            <a:off x="5607000" y="-19050"/>
            <a:ext cx="3537001" cy="6877050"/>
          </a:xfrm>
          <a:prstGeom prst="rect">
            <a:avLst/>
          </a:prstGeom>
          <a:noFill/>
          <a:ln>
            <a:noFill/>
          </a:ln>
        </p:spPr>
      </p:pic>
      <p:sp>
        <p:nvSpPr>
          <p:cNvPr id="91" name="Shape 91"/>
          <p:cNvSpPr txBox="1"/>
          <p:nvPr>
            <p:ph type="title"/>
          </p:nvPr>
        </p:nvSpPr>
        <p:spPr>
          <a:xfrm>
            <a:off x="565150" y="2163250"/>
            <a:ext cx="4146600" cy="9258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92" name="Shape 92"/>
          <p:cNvSpPr txBox="1"/>
          <p:nvPr>
            <p:ph idx="1" type="subTitle"/>
          </p:nvPr>
        </p:nvSpPr>
        <p:spPr>
          <a:xfrm>
            <a:off x="565150" y="1746250"/>
            <a:ext cx="4648199" cy="416999"/>
          </a:xfrm>
          <a:prstGeom prst="rect">
            <a:avLst/>
          </a:prstGeom>
          <a:noFill/>
          <a:ln>
            <a:noFill/>
          </a:ln>
        </p:spPr>
        <p:txBody>
          <a:bodyPr anchorCtr="0" anchor="ctr" bIns="91425" lIns="91425" rIns="91425" wrap="square" tIns="91425"/>
          <a:lstStyle>
            <a:lvl1pPr indent="0" lvl="0" marL="0" marR="0" rtl="0" algn="l">
              <a:lnSpc>
                <a:spcPct val="115000"/>
              </a:lnSpc>
              <a:spcBef>
                <a:spcPts val="0"/>
              </a:spcBef>
              <a:spcAft>
                <a:spcPts val="1600"/>
              </a:spcAft>
              <a:buClr>
                <a:schemeClr val="dk2"/>
              </a:buClr>
              <a:buFont typeface="Arial Black"/>
              <a:buNone/>
              <a:defRPr b="0"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93" name="Shape 93"/>
          <p:cNvSpPr txBox="1"/>
          <p:nvPr/>
        </p:nvSpPr>
        <p:spPr>
          <a:xfrm>
            <a:off x="654050" y="3652100"/>
            <a:ext cx="4102200" cy="24003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4" name="Shape 94"/>
          <p:cNvSpPr txBox="1"/>
          <p:nvPr>
            <p:ph idx="2" type="body"/>
          </p:nvPr>
        </p:nvSpPr>
        <p:spPr>
          <a:xfrm>
            <a:off x="654050" y="3847175"/>
            <a:ext cx="4648199" cy="17763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20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95" name="Shape 95"/>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96" name="Shape 96"/>
        <p:cNvGrpSpPr/>
        <p:nvPr/>
      </p:nvGrpSpPr>
      <p:grpSpPr>
        <a:xfrm>
          <a:off x="0" y="0"/>
          <a:ext cx="0" cy="0"/>
          <a:chOff x="0" y="0"/>
          <a:chExt cx="0" cy="0"/>
        </a:xfrm>
      </p:grpSpPr>
      <p:sp>
        <p:nvSpPr>
          <p:cNvPr id="97" name="Shape 97"/>
          <p:cNvSpPr/>
          <p:nvPr/>
        </p:nvSpPr>
        <p:spPr>
          <a:xfrm>
            <a:off x="-12700" y="-19050"/>
            <a:ext cx="9156600" cy="6876899"/>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1C2B39"/>
              </a:solidFill>
              <a:latin typeface="Arial"/>
              <a:ea typeface="Arial"/>
              <a:cs typeface="Arial"/>
              <a:sym typeface="Arial"/>
            </a:endParaRPr>
          </a:p>
        </p:txBody>
      </p:sp>
      <p:sp>
        <p:nvSpPr>
          <p:cNvPr id="98" name="Shape 98"/>
          <p:cNvSpPr/>
          <p:nvPr/>
        </p:nvSpPr>
        <p:spPr>
          <a:xfrm>
            <a:off x="0" y="6324873"/>
            <a:ext cx="9144000" cy="533099"/>
          </a:xfrm>
          <a:prstGeom prst="rect">
            <a:avLst/>
          </a:prstGeom>
          <a:solidFill>
            <a:srgbClr val="D9D9D9"/>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sp>
        <p:nvSpPr>
          <p:cNvPr id="99" name="Shape 99"/>
          <p:cNvSpPr txBox="1"/>
          <p:nvPr/>
        </p:nvSpPr>
        <p:spPr>
          <a:xfrm>
            <a:off x="3930650" y="3613150"/>
            <a:ext cx="4102200" cy="24003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PPP-Logo_RGB.png" id="100" name="Shape 100"/>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sp>
        <p:nvSpPr>
          <p:cNvPr id="101" name="Shape 101"/>
          <p:cNvSpPr/>
          <p:nvPr/>
        </p:nvSpPr>
        <p:spPr>
          <a:xfrm>
            <a:off x="423075" y="1905125"/>
            <a:ext cx="3028500" cy="3028500"/>
          </a:xfrm>
          <a:prstGeom prst="ellipse">
            <a:avLst/>
          </a:prstGeom>
          <a:solidFill>
            <a:srgbClr val="FFFFFF"/>
          </a:solidFill>
          <a:ln cap="flat" cmpd="sng" w="9525">
            <a:solidFill>
              <a:srgbClr val="FFFFFF"/>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2" name="Shape 102"/>
          <p:cNvSpPr txBox="1"/>
          <p:nvPr>
            <p:ph type="title"/>
          </p:nvPr>
        </p:nvSpPr>
        <p:spPr>
          <a:xfrm>
            <a:off x="3841750" y="2163250"/>
            <a:ext cx="4146600" cy="9258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103" name="Shape 103"/>
          <p:cNvSpPr txBox="1"/>
          <p:nvPr>
            <p:ph idx="1" type="subTitle"/>
          </p:nvPr>
        </p:nvSpPr>
        <p:spPr>
          <a:xfrm>
            <a:off x="3841750" y="1746250"/>
            <a:ext cx="4648199" cy="416999"/>
          </a:xfrm>
          <a:prstGeom prst="rect">
            <a:avLst/>
          </a:prstGeom>
          <a:noFill/>
          <a:ln>
            <a:noFill/>
          </a:ln>
        </p:spPr>
        <p:txBody>
          <a:bodyPr anchorCtr="0" anchor="ctr" bIns="91425" lIns="91425" rIns="91425" wrap="square" tIns="91425"/>
          <a:lstStyle>
            <a:lvl1pPr indent="0" lvl="0" marL="0" marR="0" rtl="0" algn="l">
              <a:lnSpc>
                <a:spcPct val="115000"/>
              </a:lnSpc>
              <a:spcBef>
                <a:spcPts val="0"/>
              </a:spcBef>
              <a:spcAft>
                <a:spcPts val="1600"/>
              </a:spcAft>
              <a:buClr>
                <a:schemeClr val="dk2"/>
              </a:buClr>
              <a:buFont typeface="Arial Black"/>
              <a:buNone/>
              <a:defRPr b="0"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104" name="Shape 104"/>
          <p:cNvSpPr txBox="1"/>
          <p:nvPr/>
        </p:nvSpPr>
        <p:spPr>
          <a:xfrm>
            <a:off x="3930650" y="3652100"/>
            <a:ext cx="4102200" cy="24003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 name="Shape 105"/>
          <p:cNvSpPr txBox="1"/>
          <p:nvPr>
            <p:ph idx="2" type="body"/>
          </p:nvPr>
        </p:nvSpPr>
        <p:spPr>
          <a:xfrm>
            <a:off x="3930650" y="3847175"/>
            <a:ext cx="4648199" cy="17763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20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106" name="Shape 106"/>
          <p:cNvSpPr/>
          <p:nvPr/>
        </p:nvSpPr>
        <p:spPr>
          <a:xfrm>
            <a:off x="537925" y="2029600"/>
            <a:ext cx="2798700" cy="2798700"/>
          </a:xfrm>
          <a:prstGeom prst="ellipse">
            <a:avLst/>
          </a:prstGeom>
          <a:noFill/>
          <a:ln cap="flat" cmpd="sng" w="9525">
            <a:solidFill>
              <a:srgbClr val="4EC3E0"/>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 name="Shape 107"/>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
        <p:nvSpPr>
          <p:cNvPr id="108" name="Shape 108"/>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only 1">
    <p:spTree>
      <p:nvGrpSpPr>
        <p:cNvPr id="109" name="Shape 109"/>
        <p:cNvGrpSpPr/>
        <p:nvPr/>
      </p:nvGrpSpPr>
      <p:grpSpPr>
        <a:xfrm>
          <a:off x="0" y="0"/>
          <a:ext cx="0" cy="0"/>
          <a:chOff x="0" y="0"/>
          <a:chExt cx="0" cy="0"/>
        </a:xfrm>
      </p:grpSpPr>
      <p:sp>
        <p:nvSpPr>
          <p:cNvPr id="110" name="Shape 110"/>
          <p:cNvSpPr/>
          <p:nvPr/>
        </p:nvSpPr>
        <p:spPr>
          <a:xfrm>
            <a:off x="0" y="6324873"/>
            <a:ext cx="9144000" cy="533099"/>
          </a:xfrm>
          <a:prstGeom prst="rect">
            <a:avLst/>
          </a:prstGeom>
          <a:solidFill>
            <a:srgbClr val="EFEFEF"/>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pic>
        <p:nvPicPr>
          <p:cNvPr descr="PPP-Logo_RGB.png" id="111" name="Shape 111"/>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sp>
        <p:nvSpPr>
          <p:cNvPr id="112" name="Shape 112"/>
          <p:cNvSpPr txBox="1"/>
          <p:nvPr>
            <p:ph type="title"/>
          </p:nvPr>
        </p:nvSpPr>
        <p:spPr>
          <a:xfrm>
            <a:off x="571525" y="581400"/>
            <a:ext cx="6522899" cy="8607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113" name="Shape 113"/>
          <p:cNvSpPr txBox="1"/>
          <p:nvPr>
            <p:ph idx="12" type="sldNum"/>
          </p:nvPr>
        </p:nvSpPr>
        <p:spPr>
          <a:xfrm>
            <a:off x="7543800" y="6324900"/>
            <a:ext cx="1490174"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
        <p:nvSpPr>
          <p:cNvPr id="114" name="Shape 114"/>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only 1 1">
    <p:spTree>
      <p:nvGrpSpPr>
        <p:cNvPr id="115" name="Shape 115"/>
        <p:cNvGrpSpPr/>
        <p:nvPr/>
      </p:nvGrpSpPr>
      <p:grpSpPr>
        <a:xfrm>
          <a:off x="0" y="0"/>
          <a:ext cx="0" cy="0"/>
          <a:chOff x="0" y="0"/>
          <a:chExt cx="0" cy="0"/>
        </a:xfrm>
      </p:grpSpPr>
      <p:sp>
        <p:nvSpPr>
          <p:cNvPr id="116" name="Shape 116"/>
          <p:cNvSpPr/>
          <p:nvPr/>
        </p:nvSpPr>
        <p:spPr>
          <a:xfrm>
            <a:off x="0" y="5120225"/>
            <a:ext cx="9144000" cy="1737600"/>
          </a:xfrm>
          <a:prstGeom prst="rect">
            <a:avLst/>
          </a:prstGeom>
          <a:solidFill>
            <a:srgbClr val="1A4625"/>
          </a:solid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FFFFFF"/>
              </a:solidFill>
              <a:latin typeface="Arial"/>
              <a:ea typeface="Arial"/>
              <a:cs typeface="Arial"/>
              <a:sym typeface="Arial"/>
            </a:endParaRPr>
          </a:p>
        </p:txBody>
      </p:sp>
      <p:sp>
        <p:nvSpPr>
          <p:cNvPr id="117" name="Shape 117"/>
          <p:cNvSpPr txBox="1"/>
          <p:nvPr>
            <p:ph idx="1" type="subTitle"/>
          </p:nvPr>
        </p:nvSpPr>
        <p:spPr>
          <a:xfrm>
            <a:off x="487875" y="5267925"/>
            <a:ext cx="8300700" cy="1589999"/>
          </a:xfrm>
          <a:prstGeom prst="rect">
            <a:avLst/>
          </a:prstGeom>
          <a:noFill/>
          <a:ln>
            <a:noFill/>
          </a:ln>
        </p:spPr>
        <p:txBody>
          <a:bodyPr anchorCtr="0" anchor="ctr" bIns="91425" lIns="91425" rIns="91425" wrap="square" tIns="91425"/>
          <a:lstStyle>
            <a:lvl1pPr indent="0" lvl="0" marL="0" marR="0" rtl="0" algn="l">
              <a:lnSpc>
                <a:spcPct val="115000"/>
              </a:lnSpc>
              <a:spcBef>
                <a:spcPts val="0"/>
              </a:spcBef>
              <a:spcAft>
                <a:spcPts val="1600"/>
              </a:spcAft>
              <a:buClr>
                <a:schemeClr val="dk2"/>
              </a:buClr>
              <a:buFont typeface="Arial"/>
              <a:buNone/>
              <a:defRPr b="1" i="0" sz="1800" u="none" cap="none" strike="noStrike">
                <a:solidFill>
                  <a:srgbClr val="FFFFFF"/>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118" name="Shape 118"/>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bg>
      <p:bgPr>
        <a:solidFill>
          <a:srgbClr val="1C2B39"/>
        </a:solidFill>
      </p:bgPr>
    </p:bg>
    <p:spTree>
      <p:nvGrpSpPr>
        <p:cNvPr id="119" name="Shape 119"/>
        <p:cNvGrpSpPr/>
        <p:nvPr/>
      </p:nvGrpSpPr>
      <p:grpSpPr>
        <a:xfrm>
          <a:off x="0" y="0"/>
          <a:ext cx="0" cy="0"/>
          <a:chOff x="0" y="0"/>
          <a:chExt cx="0" cy="0"/>
        </a:xfrm>
      </p:grpSpPr>
      <p:pic>
        <p:nvPicPr>
          <p:cNvPr descr="File_000.png" id="120" name="Shape 120"/>
          <p:cNvPicPr preferRelativeResize="0"/>
          <p:nvPr/>
        </p:nvPicPr>
        <p:blipFill rotWithShape="1">
          <a:blip r:embed="rId2">
            <a:alphaModFix amt="16000"/>
          </a:blip>
          <a:srcRect b="0" l="1475" r="1464" t="0"/>
          <a:stretch/>
        </p:blipFill>
        <p:spPr>
          <a:xfrm>
            <a:off x="0" y="0"/>
            <a:ext cx="9144001" cy="6858000"/>
          </a:xfrm>
          <a:prstGeom prst="rect">
            <a:avLst/>
          </a:prstGeom>
          <a:noFill/>
          <a:ln>
            <a:noFill/>
          </a:ln>
        </p:spPr>
      </p:pic>
      <p:sp>
        <p:nvSpPr>
          <p:cNvPr id="121" name="Shape 121"/>
          <p:cNvSpPr txBox="1"/>
          <p:nvPr>
            <p:ph idx="1" type="subTitle"/>
          </p:nvPr>
        </p:nvSpPr>
        <p:spPr>
          <a:xfrm>
            <a:off x="831850" y="5226050"/>
            <a:ext cx="7493099" cy="6284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Black"/>
              <a:buNone/>
              <a:defRPr b="0"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122" name="Shape 122"/>
          <p:cNvSpPr txBox="1"/>
          <p:nvPr>
            <p:ph idx="2" type="subTitle"/>
          </p:nvPr>
        </p:nvSpPr>
        <p:spPr>
          <a:xfrm>
            <a:off x="819150" y="2188425"/>
            <a:ext cx="7505699" cy="28724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1" sz="3600" u="none" cap="none" strike="noStrike">
                <a:solidFill>
                  <a:srgbClr val="FFFFFF"/>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pic>
        <p:nvPicPr>
          <p:cNvPr descr="PPP-Logo_REV.png" id="123" name="Shape 123"/>
          <p:cNvPicPr preferRelativeResize="0"/>
          <p:nvPr/>
        </p:nvPicPr>
        <p:blipFill rotWithShape="1">
          <a:blip r:embed="rId3">
            <a:alphaModFix/>
          </a:blip>
          <a:srcRect b="0" l="0" r="0" t="0"/>
          <a:stretch/>
        </p:blipFill>
        <p:spPr>
          <a:xfrm>
            <a:off x="4126750" y="220250"/>
            <a:ext cx="903297" cy="1201544"/>
          </a:xfrm>
          <a:prstGeom prst="rect">
            <a:avLst/>
          </a:prstGeom>
          <a:noFill/>
          <a:ln>
            <a:noFill/>
          </a:ln>
        </p:spPr>
      </p:pic>
      <p:sp>
        <p:nvSpPr>
          <p:cNvPr id="124" name="Shape 124"/>
          <p:cNvSpPr/>
          <p:nvPr/>
        </p:nvSpPr>
        <p:spPr>
          <a:xfrm>
            <a:off x="0" y="6324873"/>
            <a:ext cx="9144000" cy="533099"/>
          </a:xfrm>
          <a:prstGeom prst="rect">
            <a:avLst/>
          </a:prstGeom>
          <a:solidFill>
            <a:srgbClr val="49556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sp>
        <p:nvSpPr>
          <p:cNvPr id="125" name="Shape 125"/>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US" sz="1400" u="none" cap="none" strike="noStrike">
                <a:solidFill>
                  <a:srgbClr val="FFFFFF"/>
                </a:solidFill>
                <a:latin typeface="Arial"/>
                <a:ea typeface="Arial"/>
                <a:cs typeface="Arial"/>
                <a:sym typeface="Arial"/>
              </a:rPr>
              <a:t>#OtherPeopleMatter</a:t>
            </a:r>
          </a:p>
        </p:txBody>
      </p:sp>
      <p:sp>
        <p:nvSpPr>
          <p:cNvPr id="126" name="Shape 126"/>
          <p:cNvSpPr txBox="1"/>
          <p:nvPr/>
        </p:nvSpPr>
        <p:spPr>
          <a:xfrm>
            <a:off x="4323450" y="1695750"/>
            <a:ext cx="497100" cy="585599"/>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Black"/>
              <a:buNone/>
            </a:pPr>
            <a:r>
              <a:rPr b="0" i="0" lang="en-US" sz="4800" u="none" cap="none" strike="noStrike">
                <a:solidFill>
                  <a:srgbClr val="FFFFFF"/>
                </a:solidFill>
                <a:latin typeface="Arial Black"/>
                <a:ea typeface="Arial Black"/>
                <a:cs typeface="Arial Black"/>
                <a:sym typeface="Arial Black"/>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127" name="Shape 127"/>
        <p:cNvGrpSpPr/>
        <p:nvPr/>
      </p:nvGrpSpPr>
      <p:grpSpPr>
        <a:xfrm>
          <a:off x="0" y="0"/>
          <a:ext cx="0" cy="0"/>
          <a:chOff x="0" y="0"/>
          <a:chExt cx="0" cy="0"/>
        </a:xfrm>
      </p:grpSpPr>
      <p:sp>
        <p:nvSpPr>
          <p:cNvPr id="128" name="Shape 128"/>
          <p:cNvSpPr/>
          <p:nvPr/>
        </p:nvSpPr>
        <p:spPr>
          <a:xfrm>
            <a:off x="0" y="-19000"/>
            <a:ext cx="9144000" cy="6876899"/>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descr="PPP-Logo_RGB.png" id="129" name="Shape 129"/>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sp>
        <p:nvSpPr>
          <p:cNvPr id="130" name="Shape 130"/>
          <p:cNvSpPr txBox="1"/>
          <p:nvPr>
            <p:ph type="title"/>
          </p:nvPr>
        </p:nvSpPr>
        <p:spPr>
          <a:xfrm>
            <a:off x="848950" y="600200"/>
            <a:ext cx="6694800" cy="5454299"/>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1A4625"/>
              </a:buClr>
              <a:buFont typeface="Arial Black"/>
              <a:buNone/>
              <a:defRPr b="0" i="0" sz="72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4800">
                <a:solidFill>
                  <a:schemeClr val="dk1"/>
                </a:solidFill>
              </a:defRPr>
            </a:lvl2pPr>
            <a:lvl3pPr indent="0" lvl="2" rtl="0">
              <a:spcBef>
                <a:spcPts val="0"/>
              </a:spcBef>
              <a:buClr>
                <a:schemeClr val="dk1"/>
              </a:buClr>
              <a:buFont typeface="Arial"/>
              <a:buNone/>
              <a:defRPr sz="4800">
                <a:solidFill>
                  <a:schemeClr val="dk1"/>
                </a:solidFill>
              </a:defRPr>
            </a:lvl3pPr>
            <a:lvl4pPr indent="0" lvl="3" rtl="0">
              <a:spcBef>
                <a:spcPts val="0"/>
              </a:spcBef>
              <a:buClr>
                <a:schemeClr val="dk1"/>
              </a:buClr>
              <a:buFont typeface="Arial"/>
              <a:buNone/>
              <a:defRPr sz="4800">
                <a:solidFill>
                  <a:schemeClr val="dk1"/>
                </a:solidFill>
              </a:defRPr>
            </a:lvl4pPr>
            <a:lvl5pPr indent="0" lvl="4" rtl="0">
              <a:spcBef>
                <a:spcPts val="0"/>
              </a:spcBef>
              <a:buClr>
                <a:schemeClr val="dk1"/>
              </a:buClr>
              <a:buFont typeface="Arial"/>
              <a:buNone/>
              <a:defRPr sz="4800">
                <a:solidFill>
                  <a:schemeClr val="dk1"/>
                </a:solidFill>
              </a:defRPr>
            </a:lvl5pPr>
            <a:lvl6pPr indent="0" lvl="5" rtl="0">
              <a:spcBef>
                <a:spcPts val="0"/>
              </a:spcBef>
              <a:buClr>
                <a:schemeClr val="dk1"/>
              </a:buClr>
              <a:buFont typeface="Arial"/>
              <a:buNone/>
              <a:defRPr sz="4800">
                <a:solidFill>
                  <a:schemeClr val="dk1"/>
                </a:solidFill>
              </a:defRPr>
            </a:lvl6pPr>
            <a:lvl7pPr indent="0" lvl="6" rtl="0">
              <a:spcBef>
                <a:spcPts val="0"/>
              </a:spcBef>
              <a:buClr>
                <a:schemeClr val="dk1"/>
              </a:buClr>
              <a:buFont typeface="Arial"/>
              <a:buNone/>
              <a:defRPr sz="4800">
                <a:solidFill>
                  <a:schemeClr val="dk1"/>
                </a:solidFill>
              </a:defRPr>
            </a:lvl7pPr>
            <a:lvl8pPr indent="0" lvl="7" rtl="0">
              <a:spcBef>
                <a:spcPts val="0"/>
              </a:spcBef>
              <a:buClr>
                <a:schemeClr val="dk1"/>
              </a:buClr>
              <a:buFont typeface="Arial"/>
              <a:buNone/>
              <a:defRPr sz="4800">
                <a:solidFill>
                  <a:schemeClr val="dk1"/>
                </a:solidFill>
              </a:defRPr>
            </a:lvl8pPr>
            <a:lvl9pPr indent="0" lvl="8" rtl="0">
              <a:spcBef>
                <a:spcPts val="0"/>
              </a:spcBef>
              <a:buClr>
                <a:schemeClr val="dk1"/>
              </a:buClr>
              <a:buFont typeface="Arial"/>
              <a:buNone/>
              <a:defRPr sz="4800">
                <a:solidFill>
                  <a:schemeClr val="dk1"/>
                </a:solidFill>
              </a:defRPr>
            </a:lvl9pPr>
          </a:lstStyle>
          <a:p/>
        </p:txBody>
      </p:sp>
      <p:sp>
        <p:nvSpPr>
          <p:cNvPr id="131" name="Shape 131"/>
          <p:cNvSpPr/>
          <p:nvPr/>
        </p:nvSpPr>
        <p:spPr>
          <a:xfrm>
            <a:off x="0" y="6324873"/>
            <a:ext cx="9144000" cy="533099"/>
          </a:xfrm>
          <a:prstGeom prst="rect">
            <a:avLst/>
          </a:prstGeom>
          <a:solidFill>
            <a:srgbClr val="D8D8D8"/>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sp>
        <p:nvSpPr>
          <p:cNvPr id="132" name="Shape 132"/>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
        <p:nvSpPr>
          <p:cNvPr id="133" name="Shape 133"/>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Slide">
    <p:spTree>
      <p:nvGrpSpPr>
        <p:cNvPr id="134" name="Shape 134"/>
        <p:cNvGrpSpPr/>
        <p:nvPr/>
      </p:nvGrpSpPr>
      <p:grpSpPr>
        <a:xfrm>
          <a:off x="0" y="0"/>
          <a:ext cx="0" cy="0"/>
          <a:chOff x="0" y="0"/>
          <a:chExt cx="0" cy="0"/>
        </a:xfrm>
      </p:grpSpPr>
      <p:sp>
        <p:nvSpPr>
          <p:cNvPr id="135" name="Shape 135"/>
          <p:cNvSpPr txBox="1"/>
          <p:nvPr>
            <p:ph type="ctrTitle"/>
          </p:nvPr>
        </p:nvSpPr>
        <p:spPr>
          <a:xfrm>
            <a:off x="4179325" y="4042292"/>
            <a:ext cx="4430192" cy="1904999"/>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lt1"/>
              </a:buClr>
              <a:buFont typeface="Arial Black"/>
              <a:buNone/>
              <a:defRPr b="1" i="0" sz="2400" u="none" cap="none" strike="noStrike">
                <a:solidFill>
                  <a:schemeClr val="lt1"/>
                </a:solidFill>
                <a:latin typeface="Arial Black"/>
                <a:ea typeface="Arial Black"/>
                <a:cs typeface="Arial Black"/>
                <a:sym typeface="Arial Black"/>
              </a:defRPr>
            </a:lvl1pPr>
            <a:lvl2pPr indent="0" lvl="1">
              <a:spcBef>
                <a:spcPts val="0"/>
              </a:spcBef>
              <a:buClr>
                <a:schemeClr val="dk1"/>
              </a:buClr>
              <a:buFont typeface="Arial"/>
              <a:buNone/>
              <a:defRPr sz="1800">
                <a:solidFill>
                  <a:schemeClr val="dk1"/>
                </a:solidFill>
              </a:defRPr>
            </a:lvl2pPr>
            <a:lvl3pPr indent="0" lvl="2">
              <a:spcBef>
                <a:spcPts val="0"/>
              </a:spcBef>
              <a:buClr>
                <a:schemeClr val="dk1"/>
              </a:buClr>
              <a:buFont typeface="Arial"/>
              <a:buNone/>
              <a:defRPr sz="1800">
                <a:solidFill>
                  <a:schemeClr val="dk1"/>
                </a:solidFill>
              </a:defRPr>
            </a:lvl3pPr>
            <a:lvl4pPr indent="0" lvl="3">
              <a:spcBef>
                <a:spcPts val="0"/>
              </a:spcBef>
              <a:buClr>
                <a:schemeClr val="dk1"/>
              </a:buClr>
              <a:buFont typeface="Arial"/>
              <a:buNone/>
              <a:defRPr sz="1800">
                <a:solidFill>
                  <a:schemeClr val="dk1"/>
                </a:solidFill>
              </a:defRPr>
            </a:lvl4pPr>
            <a:lvl5pPr indent="0" lvl="4">
              <a:spcBef>
                <a:spcPts val="0"/>
              </a:spcBef>
              <a:buClr>
                <a:schemeClr val="dk1"/>
              </a:buClr>
              <a:buFont typeface="Arial"/>
              <a:buNone/>
              <a:defRPr sz="1800">
                <a:solidFill>
                  <a:schemeClr val="dk1"/>
                </a:solidFill>
              </a:defRPr>
            </a:lvl5pPr>
            <a:lvl6pPr indent="0" lvl="5">
              <a:spcBef>
                <a:spcPts val="0"/>
              </a:spcBef>
              <a:buClr>
                <a:schemeClr val="dk1"/>
              </a:buClr>
              <a:buFont typeface="Arial"/>
              <a:buNone/>
              <a:defRPr sz="1800">
                <a:solidFill>
                  <a:schemeClr val="dk1"/>
                </a:solidFill>
              </a:defRPr>
            </a:lvl6pPr>
            <a:lvl7pPr indent="0" lvl="6">
              <a:spcBef>
                <a:spcPts val="0"/>
              </a:spcBef>
              <a:buClr>
                <a:schemeClr val="dk1"/>
              </a:buClr>
              <a:buFont typeface="Arial"/>
              <a:buNone/>
              <a:defRPr sz="1800">
                <a:solidFill>
                  <a:schemeClr val="dk1"/>
                </a:solidFill>
              </a:defRPr>
            </a:lvl7pPr>
            <a:lvl8pPr indent="0" lvl="7">
              <a:spcBef>
                <a:spcPts val="0"/>
              </a:spcBef>
              <a:buClr>
                <a:schemeClr val="dk1"/>
              </a:buClr>
              <a:buFont typeface="Arial"/>
              <a:buNone/>
              <a:defRPr sz="1800">
                <a:solidFill>
                  <a:schemeClr val="dk1"/>
                </a:solidFill>
              </a:defRPr>
            </a:lvl8pPr>
            <a:lvl9pPr indent="0" lvl="8">
              <a:spcBef>
                <a:spcPts val="0"/>
              </a:spcBef>
              <a:buClr>
                <a:schemeClr val="dk1"/>
              </a:buClr>
              <a:buFont typeface="Arial"/>
              <a:buNone/>
              <a:defRPr sz="18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36" name="Shape 136"/>
        <p:cNvGrpSpPr/>
        <p:nvPr/>
      </p:nvGrpSpPr>
      <p:grpSpPr>
        <a:xfrm>
          <a:off x="0" y="0"/>
          <a:ext cx="0" cy="0"/>
          <a:chOff x="0" y="0"/>
          <a:chExt cx="0" cy="0"/>
        </a:xfrm>
      </p:grpSpPr>
      <p:sp>
        <p:nvSpPr>
          <p:cNvPr id="137" name="Shape 137"/>
          <p:cNvSpPr txBox="1"/>
          <p:nvPr>
            <p:ph type="title"/>
          </p:nvPr>
        </p:nvSpPr>
        <p:spPr>
          <a:xfrm>
            <a:off x="457200" y="274637"/>
            <a:ext cx="8229600" cy="1002225"/>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2"/>
              </a:buClr>
              <a:buFont typeface="Arial Black"/>
              <a:buNone/>
              <a:defRPr b="1" i="0" sz="2800" u="none" cap="none" strike="noStrike">
                <a:solidFill>
                  <a:schemeClr val="dk2"/>
                </a:solidFill>
                <a:latin typeface="Arial Black"/>
                <a:ea typeface="Arial Black"/>
                <a:cs typeface="Arial Black"/>
                <a:sym typeface="Arial Black"/>
              </a:defRPr>
            </a:lvl1pPr>
            <a:lvl2pPr indent="0" lvl="1">
              <a:spcBef>
                <a:spcPts val="0"/>
              </a:spcBef>
              <a:buClr>
                <a:schemeClr val="dk1"/>
              </a:buClr>
              <a:buFont typeface="Arial"/>
              <a:buNone/>
              <a:defRPr sz="1800">
                <a:solidFill>
                  <a:schemeClr val="dk1"/>
                </a:solidFill>
              </a:defRPr>
            </a:lvl2pPr>
            <a:lvl3pPr indent="0" lvl="2">
              <a:spcBef>
                <a:spcPts val="0"/>
              </a:spcBef>
              <a:buClr>
                <a:schemeClr val="dk1"/>
              </a:buClr>
              <a:buFont typeface="Arial"/>
              <a:buNone/>
              <a:defRPr sz="1800">
                <a:solidFill>
                  <a:schemeClr val="dk1"/>
                </a:solidFill>
              </a:defRPr>
            </a:lvl3pPr>
            <a:lvl4pPr indent="0" lvl="3">
              <a:spcBef>
                <a:spcPts val="0"/>
              </a:spcBef>
              <a:buClr>
                <a:schemeClr val="dk1"/>
              </a:buClr>
              <a:buFont typeface="Arial"/>
              <a:buNone/>
              <a:defRPr sz="1800">
                <a:solidFill>
                  <a:schemeClr val="dk1"/>
                </a:solidFill>
              </a:defRPr>
            </a:lvl4pPr>
            <a:lvl5pPr indent="0" lvl="4">
              <a:spcBef>
                <a:spcPts val="0"/>
              </a:spcBef>
              <a:buClr>
                <a:schemeClr val="dk1"/>
              </a:buClr>
              <a:buFont typeface="Arial"/>
              <a:buNone/>
              <a:defRPr sz="1800">
                <a:solidFill>
                  <a:schemeClr val="dk1"/>
                </a:solidFill>
              </a:defRPr>
            </a:lvl5pPr>
            <a:lvl6pPr indent="0" lvl="5">
              <a:spcBef>
                <a:spcPts val="0"/>
              </a:spcBef>
              <a:buClr>
                <a:schemeClr val="dk1"/>
              </a:buClr>
              <a:buFont typeface="Arial"/>
              <a:buNone/>
              <a:defRPr sz="1800">
                <a:solidFill>
                  <a:schemeClr val="dk1"/>
                </a:solidFill>
              </a:defRPr>
            </a:lvl6pPr>
            <a:lvl7pPr indent="0" lvl="6">
              <a:spcBef>
                <a:spcPts val="0"/>
              </a:spcBef>
              <a:buClr>
                <a:schemeClr val="dk1"/>
              </a:buClr>
              <a:buFont typeface="Arial"/>
              <a:buNone/>
              <a:defRPr sz="1800">
                <a:solidFill>
                  <a:schemeClr val="dk1"/>
                </a:solidFill>
              </a:defRPr>
            </a:lvl7pPr>
            <a:lvl8pPr indent="0" lvl="7">
              <a:spcBef>
                <a:spcPts val="0"/>
              </a:spcBef>
              <a:buClr>
                <a:schemeClr val="dk1"/>
              </a:buClr>
              <a:buFont typeface="Arial"/>
              <a:buNone/>
              <a:defRPr sz="1800">
                <a:solidFill>
                  <a:schemeClr val="dk1"/>
                </a:solidFill>
              </a:defRPr>
            </a:lvl8pPr>
            <a:lvl9pPr indent="0" lvl="8">
              <a:spcBef>
                <a:spcPts val="0"/>
              </a:spcBef>
              <a:buClr>
                <a:schemeClr val="dk1"/>
              </a:buClr>
              <a:buFont typeface="Arial"/>
              <a:buNone/>
              <a:defRPr sz="1800">
                <a:solidFill>
                  <a:schemeClr val="dk1"/>
                </a:solidFill>
              </a:defRPr>
            </a:lvl9pPr>
          </a:lstStyle>
          <a:p/>
        </p:txBody>
      </p:sp>
      <p:sp>
        <p:nvSpPr>
          <p:cNvPr id="138" name="Shape 138"/>
          <p:cNvSpPr txBox="1"/>
          <p:nvPr>
            <p:ph idx="1" type="body"/>
          </p:nvPr>
        </p:nvSpPr>
        <p:spPr>
          <a:xfrm>
            <a:off x="457200" y="1600200"/>
            <a:ext cx="8229600" cy="4525963"/>
          </a:xfrm>
          <a:prstGeom prst="rect">
            <a:avLst/>
          </a:prstGeom>
          <a:noFill/>
          <a:ln>
            <a:noFill/>
          </a:ln>
        </p:spPr>
        <p:txBody>
          <a:bodyPr anchorCtr="0" anchor="t" bIns="91425" lIns="91425" rIns="91425" wrap="square" tIns="91425"/>
          <a:lstStyle>
            <a:lvl1pPr indent="-165100" lvl="0" marL="342900" marR="0" rtl="0" algn="l">
              <a:lnSpc>
                <a:spcPct val="115000"/>
              </a:lnSpc>
              <a:spcBef>
                <a:spcPts val="560"/>
              </a:spcBef>
              <a:spcAft>
                <a:spcPts val="1600"/>
              </a:spcAft>
              <a:buClr>
                <a:schemeClr val="dk2"/>
              </a:buClr>
              <a:buFont typeface="Arial"/>
              <a:buNone/>
              <a:defRPr b="0" i="0" sz="2800" u="none" cap="none" strike="noStrike">
                <a:solidFill>
                  <a:schemeClr val="accent3"/>
                </a:solidFill>
                <a:latin typeface="Arial"/>
                <a:ea typeface="Arial"/>
                <a:cs typeface="Arial"/>
                <a:sym typeface="Arial"/>
              </a:defRPr>
            </a:lvl1pPr>
            <a:lvl2pPr indent="-158750" lvl="1" marL="742950" marR="0" rtl="0" algn="l">
              <a:lnSpc>
                <a:spcPct val="115000"/>
              </a:lnSpc>
              <a:spcBef>
                <a:spcPts val="400"/>
              </a:spcBef>
              <a:spcAft>
                <a:spcPts val="1600"/>
              </a:spcAft>
              <a:buClr>
                <a:schemeClr val="dk2"/>
              </a:buClr>
              <a:buFont typeface="Arial"/>
              <a:buNone/>
              <a:defRPr b="0" i="1" sz="2000" u="none" cap="none" strike="noStrike">
                <a:solidFill>
                  <a:schemeClr val="accent3"/>
                </a:solidFill>
                <a:latin typeface="Arial"/>
                <a:ea typeface="Arial"/>
                <a:cs typeface="Arial"/>
                <a:sym typeface="Arial"/>
              </a:defRPr>
            </a:lvl2pPr>
            <a:lvl3pPr indent="-139700" lvl="2" marL="1143000" marR="0" rtl="0" algn="l">
              <a:lnSpc>
                <a:spcPct val="115000"/>
              </a:lnSpc>
              <a:spcBef>
                <a:spcPts val="280"/>
              </a:spcBef>
              <a:spcAft>
                <a:spcPts val="1600"/>
              </a:spcAft>
              <a:buClr>
                <a:schemeClr val="dk2"/>
              </a:buClr>
              <a:buFont typeface="Arial"/>
              <a:buNone/>
              <a:defRPr b="0" i="0" sz="1400" u="none" cap="none" strike="noStrike">
                <a:solidFill>
                  <a:schemeClr val="accent3"/>
                </a:solidFill>
                <a:latin typeface="Arial"/>
                <a:ea typeface="Arial"/>
                <a:cs typeface="Arial"/>
                <a:sym typeface="Arial"/>
              </a:defRPr>
            </a:lvl3pPr>
            <a:lvl4pPr indent="-139700" lvl="3" marL="1600200" marR="0" rtl="0" algn="l">
              <a:lnSpc>
                <a:spcPct val="115000"/>
              </a:lnSpc>
              <a:spcBef>
                <a:spcPts val="280"/>
              </a:spcBef>
              <a:spcAft>
                <a:spcPts val="1600"/>
              </a:spcAft>
              <a:buClr>
                <a:schemeClr val="dk2"/>
              </a:buClr>
              <a:buFont typeface="Arial"/>
              <a:buNone/>
              <a:defRPr b="0" i="0" sz="1400" u="none" cap="none" strike="noStrike">
                <a:solidFill>
                  <a:schemeClr val="accent3"/>
                </a:solidFill>
                <a:latin typeface="Arial"/>
                <a:ea typeface="Arial"/>
                <a:cs typeface="Arial"/>
                <a:sym typeface="Arial"/>
              </a:defRPr>
            </a:lvl4pPr>
            <a:lvl5pPr indent="-139700" lvl="4" marL="2057400" marR="0" rtl="0" algn="l">
              <a:lnSpc>
                <a:spcPct val="115000"/>
              </a:lnSpc>
              <a:spcBef>
                <a:spcPts val="280"/>
              </a:spcBef>
              <a:spcAft>
                <a:spcPts val="1600"/>
              </a:spcAft>
              <a:buClr>
                <a:schemeClr val="dk2"/>
              </a:buClr>
              <a:buFont typeface="Arial"/>
              <a:buNone/>
              <a:defRPr b="0" i="0" sz="1400" u="none" cap="none" strike="noStrike">
                <a:solidFill>
                  <a:schemeClr val="accent3"/>
                </a:solidFill>
                <a:latin typeface="Arial"/>
                <a:ea typeface="Arial"/>
                <a:cs typeface="Arial"/>
                <a:sym typeface="Arial"/>
              </a:defRPr>
            </a:lvl5pPr>
            <a:lvl6pPr indent="-101600" lvl="5" marL="2514600" marR="0" rtl="0" algn="l">
              <a:lnSpc>
                <a:spcPct val="115000"/>
              </a:lnSpc>
              <a:spcBef>
                <a:spcPts val="400"/>
              </a:spcBef>
              <a:spcAft>
                <a:spcPts val="1600"/>
              </a:spcAft>
              <a:buClr>
                <a:schemeClr val="dk2"/>
              </a:buClr>
              <a:buFont typeface="Arial"/>
              <a:buNone/>
              <a:defRPr b="0" i="0" sz="2000" u="none" cap="none" strike="noStrike">
                <a:solidFill>
                  <a:schemeClr val="dk1"/>
                </a:solidFill>
                <a:latin typeface="Arial"/>
                <a:ea typeface="Arial"/>
                <a:cs typeface="Arial"/>
                <a:sym typeface="Arial"/>
              </a:defRPr>
            </a:lvl6pPr>
            <a:lvl7pPr indent="-101600" lvl="6" marL="2971800" marR="0" rtl="0" algn="l">
              <a:lnSpc>
                <a:spcPct val="115000"/>
              </a:lnSpc>
              <a:spcBef>
                <a:spcPts val="400"/>
              </a:spcBef>
              <a:spcAft>
                <a:spcPts val="1600"/>
              </a:spcAft>
              <a:buClr>
                <a:schemeClr val="dk2"/>
              </a:buClr>
              <a:buFont typeface="Arial"/>
              <a:buNone/>
              <a:defRPr b="0" i="0" sz="2000" u="none" cap="none" strike="noStrike">
                <a:solidFill>
                  <a:schemeClr val="dk1"/>
                </a:solidFill>
                <a:latin typeface="Arial"/>
                <a:ea typeface="Arial"/>
                <a:cs typeface="Arial"/>
                <a:sym typeface="Arial"/>
              </a:defRPr>
            </a:lvl7pPr>
            <a:lvl8pPr indent="-101600" lvl="7" marL="3429000" marR="0" rtl="0" algn="l">
              <a:lnSpc>
                <a:spcPct val="115000"/>
              </a:lnSpc>
              <a:spcBef>
                <a:spcPts val="400"/>
              </a:spcBef>
              <a:spcAft>
                <a:spcPts val="1600"/>
              </a:spcAft>
              <a:buClr>
                <a:schemeClr val="dk2"/>
              </a:buClr>
              <a:buFont typeface="Arial"/>
              <a:buNone/>
              <a:defRPr b="0" i="0" sz="2000" u="none" cap="none" strike="noStrike">
                <a:solidFill>
                  <a:schemeClr val="dk1"/>
                </a:solidFill>
                <a:latin typeface="Arial"/>
                <a:ea typeface="Arial"/>
                <a:cs typeface="Arial"/>
                <a:sym typeface="Arial"/>
              </a:defRPr>
            </a:lvl8pPr>
            <a:lvl9pPr indent="-101600" lvl="8" marL="3886200" marR="0" rtl="0" algn="l">
              <a:lnSpc>
                <a:spcPct val="115000"/>
              </a:lnSpc>
              <a:spcBef>
                <a:spcPts val="400"/>
              </a:spcBef>
              <a:spcAft>
                <a:spcPts val="1600"/>
              </a:spcAft>
              <a:buClr>
                <a:schemeClr val="dk2"/>
              </a:buClr>
              <a:buFont typeface="Arial"/>
              <a:buNone/>
              <a:defRPr b="0" i="0" sz="2000" u="none" cap="none" strike="noStrike">
                <a:solidFill>
                  <a:schemeClr val="dk1"/>
                </a:solidFill>
                <a:latin typeface="Arial"/>
                <a:ea typeface="Arial"/>
                <a:cs typeface="Arial"/>
                <a:sym typeface="Arial"/>
              </a:defRPr>
            </a:lvl9pPr>
          </a:lstStyle>
          <a:p/>
        </p:txBody>
      </p:sp>
      <p:sp>
        <p:nvSpPr>
          <p:cNvPr id="139" name="Shape 139"/>
          <p:cNvSpPr txBox="1"/>
          <p:nvPr>
            <p:ph idx="11" type="ftr"/>
          </p:nvPr>
        </p:nvSpPr>
        <p:spPr>
          <a:xfrm>
            <a:off x="241284" y="6222998"/>
            <a:ext cx="2895600" cy="6350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2"/>
              </a:buClr>
              <a:buFont typeface="Arial"/>
              <a:buNone/>
              <a:defRPr b="1" i="1" sz="1600" u="none" cap="none" strike="noStrike">
                <a:solidFill>
                  <a:schemeClr val="dk2"/>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6pPr>
            <a:lvl7pPr indent="0" lvl="6" marL="27432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7pPr>
            <a:lvl8pPr indent="0" lvl="7" marL="32004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8pPr>
            <a:lvl9pPr indent="0" lvl="8" marL="3657600" marR="0" rtl="0" algn="l">
              <a:lnSpc>
                <a:spcPct val="100000"/>
              </a:lnSpc>
              <a:spcBef>
                <a:spcPts val="0"/>
              </a:spcBef>
              <a:spcAft>
                <a:spcPts val="0"/>
              </a:spcAft>
              <a:buClr>
                <a:schemeClr val="dk1"/>
              </a:buClr>
              <a:buFont typeface="Arial"/>
              <a:buNone/>
              <a:defRPr b="0" i="0" sz="1800" u="none" cap="none" strike="noStrike">
                <a:solidFill>
                  <a:schemeClr val="dk1"/>
                </a:solidFill>
                <a:latin typeface="Arial"/>
                <a:ea typeface="Arial"/>
                <a:cs typeface="Arial"/>
                <a:sym typeface="Arial"/>
              </a:defRPr>
            </a:lvl9pPr>
          </a:lstStyle>
          <a:p/>
        </p:txBody>
      </p:sp>
      <p:sp>
        <p:nvSpPr>
          <p:cNvPr id="140" name="Shape 140"/>
          <p:cNvSpPr txBox="1"/>
          <p:nvPr>
            <p:ph idx="12" type="sldNum"/>
          </p:nvPr>
        </p:nvSpPr>
        <p:spPr>
          <a:xfrm>
            <a:off x="6791314" y="6222998"/>
            <a:ext cx="2133598" cy="635001"/>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t/>
            </a:r>
            <a:endParaRPr b="0" i="0" sz="16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1">
    <p:bg>
      <p:bgPr>
        <a:solidFill>
          <a:srgbClr val="1A4625"/>
        </a:solidFill>
      </p:bgPr>
    </p:bg>
    <p:spTree>
      <p:nvGrpSpPr>
        <p:cNvPr id="19" name="Shape 19"/>
        <p:cNvGrpSpPr/>
        <p:nvPr/>
      </p:nvGrpSpPr>
      <p:grpSpPr>
        <a:xfrm>
          <a:off x="0" y="0"/>
          <a:ext cx="0" cy="0"/>
          <a:chOff x="0" y="0"/>
          <a:chExt cx="0" cy="0"/>
        </a:xfrm>
      </p:grpSpPr>
      <p:pic>
        <p:nvPicPr>
          <p:cNvPr descr="PPP-Logo_REV.png" id="20" name="Shape 20"/>
          <p:cNvPicPr preferRelativeResize="0"/>
          <p:nvPr/>
        </p:nvPicPr>
        <p:blipFill rotWithShape="1">
          <a:blip r:embed="rId2">
            <a:alphaModFix/>
          </a:blip>
          <a:srcRect b="0" l="0" r="0" t="0"/>
          <a:stretch/>
        </p:blipFill>
        <p:spPr>
          <a:xfrm>
            <a:off x="7892250" y="199325"/>
            <a:ext cx="903297" cy="1201544"/>
          </a:xfrm>
          <a:prstGeom prst="rect">
            <a:avLst/>
          </a:prstGeom>
          <a:noFill/>
          <a:ln>
            <a:noFill/>
          </a:ln>
        </p:spPr>
      </p:pic>
      <p:sp>
        <p:nvSpPr>
          <p:cNvPr id="21" name="Shape 21"/>
          <p:cNvSpPr/>
          <p:nvPr/>
        </p:nvSpPr>
        <p:spPr>
          <a:xfrm>
            <a:off x="0" y="6324873"/>
            <a:ext cx="9144000" cy="533099"/>
          </a:xfrm>
          <a:prstGeom prst="rect">
            <a:avLst/>
          </a:prstGeom>
          <a:solidFill>
            <a:srgbClr val="486B5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sp>
        <p:nvSpPr>
          <p:cNvPr id="22" name="Shape 22"/>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US" sz="1400" u="none" cap="none" strike="noStrike">
                <a:solidFill>
                  <a:srgbClr val="FFFFFF"/>
                </a:solidFill>
                <a:latin typeface="Arial"/>
                <a:ea typeface="Arial"/>
                <a:cs typeface="Arial"/>
                <a:sym typeface="Arial"/>
              </a:rPr>
              <a:t>#OtherPeopleMatter</a:t>
            </a:r>
          </a:p>
        </p:txBody>
      </p:sp>
      <p:sp>
        <p:nvSpPr>
          <p:cNvPr id="23" name="Shape 23"/>
          <p:cNvSpPr txBox="1"/>
          <p:nvPr>
            <p:ph type="title"/>
          </p:nvPr>
        </p:nvSpPr>
        <p:spPr>
          <a:xfrm>
            <a:off x="848950" y="600200"/>
            <a:ext cx="6694800" cy="5454299"/>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FFFFFF"/>
              </a:buClr>
              <a:buFont typeface="Arial Black"/>
              <a:buNone/>
              <a:defRPr b="0" i="0" sz="7200" u="none" cap="none" strike="noStrike">
                <a:solidFill>
                  <a:srgbClr val="FFFFFF"/>
                </a:solidFill>
                <a:latin typeface="Arial Black"/>
                <a:ea typeface="Arial Black"/>
                <a:cs typeface="Arial Black"/>
                <a:sym typeface="Arial Black"/>
              </a:defRPr>
            </a:lvl1pPr>
            <a:lvl2pPr indent="0" lvl="1" rtl="0">
              <a:spcBef>
                <a:spcPts val="0"/>
              </a:spcBef>
              <a:buClr>
                <a:srgbClr val="FFFFFF"/>
              </a:buClr>
              <a:buFont typeface="Arial"/>
              <a:buNone/>
              <a:defRPr sz="4800">
                <a:solidFill>
                  <a:srgbClr val="FFFFFF"/>
                </a:solidFill>
              </a:defRPr>
            </a:lvl2pPr>
            <a:lvl3pPr indent="0" lvl="2" rtl="0">
              <a:spcBef>
                <a:spcPts val="0"/>
              </a:spcBef>
              <a:buClr>
                <a:srgbClr val="FFFFFF"/>
              </a:buClr>
              <a:buFont typeface="Arial"/>
              <a:buNone/>
              <a:defRPr sz="4800">
                <a:solidFill>
                  <a:srgbClr val="FFFFFF"/>
                </a:solidFill>
              </a:defRPr>
            </a:lvl3pPr>
            <a:lvl4pPr indent="0" lvl="3" rtl="0">
              <a:spcBef>
                <a:spcPts val="0"/>
              </a:spcBef>
              <a:buClr>
                <a:srgbClr val="FFFFFF"/>
              </a:buClr>
              <a:buFont typeface="Arial"/>
              <a:buNone/>
              <a:defRPr sz="4800">
                <a:solidFill>
                  <a:srgbClr val="FFFFFF"/>
                </a:solidFill>
              </a:defRPr>
            </a:lvl4pPr>
            <a:lvl5pPr indent="0" lvl="4" rtl="0">
              <a:spcBef>
                <a:spcPts val="0"/>
              </a:spcBef>
              <a:buClr>
                <a:srgbClr val="FFFFFF"/>
              </a:buClr>
              <a:buFont typeface="Arial"/>
              <a:buNone/>
              <a:defRPr sz="4800">
                <a:solidFill>
                  <a:srgbClr val="FFFFFF"/>
                </a:solidFill>
              </a:defRPr>
            </a:lvl5pPr>
            <a:lvl6pPr indent="0" lvl="5" rtl="0">
              <a:spcBef>
                <a:spcPts val="0"/>
              </a:spcBef>
              <a:buClr>
                <a:srgbClr val="FFFFFF"/>
              </a:buClr>
              <a:buFont typeface="Arial"/>
              <a:buNone/>
              <a:defRPr sz="4800">
                <a:solidFill>
                  <a:srgbClr val="FFFFFF"/>
                </a:solidFill>
              </a:defRPr>
            </a:lvl6pPr>
            <a:lvl7pPr indent="0" lvl="6" rtl="0">
              <a:spcBef>
                <a:spcPts val="0"/>
              </a:spcBef>
              <a:buClr>
                <a:srgbClr val="FFFFFF"/>
              </a:buClr>
              <a:buFont typeface="Arial"/>
              <a:buNone/>
              <a:defRPr sz="4800">
                <a:solidFill>
                  <a:srgbClr val="FFFFFF"/>
                </a:solidFill>
              </a:defRPr>
            </a:lvl7pPr>
            <a:lvl8pPr indent="0" lvl="7" rtl="0">
              <a:spcBef>
                <a:spcPts val="0"/>
              </a:spcBef>
              <a:buClr>
                <a:srgbClr val="FFFFFF"/>
              </a:buClr>
              <a:buFont typeface="Arial"/>
              <a:buNone/>
              <a:defRPr sz="4800">
                <a:solidFill>
                  <a:srgbClr val="FFFFFF"/>
                </a:solidFill>
              </a:defRPr>
            </a:lvl8pPr>
            <a:lvl9pPr indent="0" lvl="8" rtl="0">
              <a:spcBef>
                <a:spcPts val="0"/>
              </a:spcBef>
              <a:buClr>
                <a:srgbClr val="FFFFFF"/>
              </a:buClr>
              <a:buFont typeface="Arial"/>
              <a:buNone/>
              <a:defRPr sz="48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body 1">
    <p:spTree>
      <p:nvGrpSpPr>
        <p:cNvPr id="24" name="Shape 24"/>
        <p:cNvGrpSpPr/>
        <p:nvPr/>
      </p:nvGrpSpPr>
      <p:grpSpPr>
        <a:xfrm>
          <a:off x="0" y="0"/>
          <a:ext cx="0" cy="0"/>
          <a:chOff x="0" y="0"/>
          <a:chExt cx="0" cy="0"/>
        </a:xfrm>
      </p:grpSpPr>
      <p:sp>
        <p:nvSpPr>
          <p:cNvPr id="25" name="Shape 25"/>
          <p:cNvSpPr/>
          <p:nvPr/>
        </p:nvSpPr>
        <p:spPr>
          <a:xfrm>
            <a:off x="0" y="6324873"/>
            <a:ext cx="9144000" cy="533099"/>
          </a:xfrm>
          <a:prstGeom prst="rect">
            <a:avLst/>
          </a:prstGeom>
          <a:solidFill>
            <a:srgbClr val="EFEFEF"/>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sp>
        <p:nvSpPr>
          <p:cNvPr id="26" name="Shape 26"/>
          <p:cNvSpPr txBox="1"/>
          <p:nvPr>
            <p:ph type="title"/>
          </p:nvPr>
        </p:nvSpPr>
        <p:spPr>
          <a:xfrm>
            <a:off x="571525" y="581400"/>
            <a:ext cx="6522899" cy="8607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27" name="Shape 27"/>
          <p:cNvSpPr txBox="1"/>
          <p:nvPr>
            <p:ph idx="1" type="body"/>
          </p:nvPr>
        </p:nvSpPr>
        <p:spPr>
          <a:xfrm>
            <a:off x="613350" y="1749075"/>
            <a:ext cx="8261399" cy="44079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1" i="0" sz="24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2000" u="none" cap="none" strike="noStrike">
                <a:solidFill>
                  <a:srgbClr val="1A4625"/>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5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1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9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8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700" u="none" cap="none" strike="noStrike">
                <a:solidFill>
                  <a:schemeClr val="dk2"/>
                </a:solidFill>
                <a:latin typeface="Arial"/>
                <a:ea typeface="Arial"/>
                <a:cs typeface="Arial"/>
                <a:sym typeface="Arial"/>
              </a:defRPr>
            </a:lvl9pPr>
          </a:lstStyle>
          <a:p/>
        </p:txBody>
      </p:sp>
      <p:pic>
        <p:nvPicPr>
          <p:cNvPr descr="PPP-Logo_RGB.png" id="28" name="Shape 28"/>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cxnSp>
        <p:nvCxnSpPr>
          <p:cNvPr id="29" name="Shape 29"/>
          <p:cNvCxnSpPr/>
          <p:nvPr/>
        </p:nvCxnSpPr>
        <p:spPr>
          <a:xfrm>
            <a:off x="613350" y="1542725"/>
            <a:ext cx="6978300" cy="7200"/>
          </a:xfrm>
          <a:prstGeom prst="straightConnector1">
            <a:avLst/>
          </a:prstGeom>
          <a:noFill/>
          <a:ln cap="flat" cmpd="sng" w="28575">
            <a:solidFill>
              <a:srgbClr val="4EC3E0"/>
            </a:solidFill>
            <a:prstDash val="solid"/>
            <a:round/>
            <a:headEnd len="med" w="med" type="none"/>
            <a:tailEnd len="med" w="med" type="none"/>
          </a:ln>
        </p:spPr>
      </p:cxnSp>
      <p:sp>
        <p:nvSpPr>
          <p:cNvPr id="30" name="Shape 30"/>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1">
    <p:bg>
      <p:bgPr>
        <a:solidFill>
          <a:srgbClr val="1A4625"/>
        </a:solidFill>
      </p:bgPr>
    </p:bg>
    <p:spTree>
      <p:nvGrpSpPr>
        <p:cNvPr id="31" name="Shape 31"/>
        <p:cNvGrpSpPr/>
        <p:nvPr/>
      </p:nvGrpSpPr>
      <p:grpSpPr>
        <a:xfrm>
          <a:off x="0" y="0"/>
          <a:ext cx="0" cy="0"/>
          <a:chOff x="0" y="0"/>
          <a:chExt cx="0" cy="0"/>
        </a:xfrm>
      </p:grpSpPr>
      <p:pic>
        <p:nvPicPr>
          <p:cNvPr descr="File_000.png" id="32" name="Shape 32"/>
          <p:cNvPicPr preferRelativeResize="0"/>
          <p:nvPr/>
        </p:nvPicPr>
        <p:blipFill rotWithShape="1">
          <a:blip r:embed="rId2">
            <a:alphaModFix amt="16000"/>
          </a:blip>
          <a:srcRect b="0" l="1475" r="1464" t="0"/>
          <a:stretch/>
        </p:blipFill>
        <p:spPr>
          <a:xfrm>
            <a:off x="0" y="0"/>
            <a:ext cx="9144001" cy="6858000"/>
          </a:xfrm>
          <a:prstGeom prst="rect">
            <a:avLst/>
          </a:prstGeom>
          <a:noFill/>
          <a:ln>
            <a:noFill/>
          </a:ln>
        </p:spPr>
      </p:pic>
      <p:sp>
        <p:nvSpPr>
          <p:cNvPr id="33" name="Shape 33"/>
          <p:cNvSpPr txBox="1"/>
          <p:nvPr>
            <p:ph idx="1" type="subTitle"/>
          </p:nvPr>
        </p:nvSpPr>
        <p:spPr>
          <a:xfrm>
            <a:off x="819150" y="2188425"/>
            <a:ext cx="7505699" cy="28724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1" sz="3600" u="none" cap="none" strike="noStrike">
                <a:solidFill>
                  <a:srgbClr val="FFFFFF"/>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34" name="Shape 34"/>
          <p:cNvSpPr txBox="1"/>
          <p:nvPr>
            <p:ph idx="2" type="subTitle"/>
          </p:nvPr>
        </p:nvSpPr>
        <p:spPr>
          <a:xfrm>
            <a:off x="831850" y="5226050"/>
            <a:ext cx="7493099" cy="6284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Black"/>
              <a:buNone/>
              <a:defRPr b="0"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pic>
        <p:nvPicPr>
          <p:cNvPr descr="PPP-Logo_REV.png" id="35" name="Shape 35"/>
          <p:cNvPicPr preferRelativeResize="0"/>
          <p:nvPr/>
        </p:nvPicPr>
        <p:blipFill rotWithShape="1">
          <a:blip r:embed="rId3">
            <a:alphaModFix/>
          </a:blip>
          <a:srcRect b="0" l="0" r="0" t="0"/>
          <a:stretch/>
        </p:blipFill>
        <p:spPr>
          <a:xfrm>
            <a:off x="4126750" y="220250"/>
            <a:ext cx="903297" cy="1201544"/>
          </a:xfrm>
          <a:prstGeom prst="rect">
            <a:avLst/>
          </a:prstGeom>
          <a:noFill/>
          <a:ln>
            <a:noFill/>
          </a:ln>
        </p:spPr>
      </p:pic>
      <p:sp>
        <p:nvSpPr>
          <p:cNvPr id="36" name="Shape 36"/>
          <p:cNvSpPr/>
          <p:nvPr/>
        </p:nvSpPr>
        <p:spPr>
          <a:xfrm>
            <a:off x="0" y="6324873"/>
            <a:ext cx="9144000" cy="533099"/>
          </a:xfrm>
          <a:prstGeom prst="rect">
            <a:avLst/>
          </a:prstGeom>
          <a:solidFill>
            <a:srgbClr val="486B51"/>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486B51"/>
              </a:solidFill>
              <a:latin typeface="Arial"/>
              <a:ea typeface="Arial"/>
              <a:cs typeface="Arial"/>
              <a:sym typeface="Arial"/>
            </a:endParaRPr>
          </a:p>
        </p:txBody>
      </p:sp>
      <p:sp>
        <p:nvSpPr>
          <p:cNvPr id="37" name="Shape 37"/>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a:buNone/>
            </a:pPr>
            <a:r>
              <a:rPr b="1" i="0" lang="en-US" sz="1400" u="none" cap="none" strike="noStrike">
                <a:solidFill>
                  <a:srgbClr val="FFFFFF"/>
                </a:solidFill>
                <a:latin typeface="Arial"/>
                <a:ea typeface="Arial"/>
                <a:cs typeface="Arial"/>
                <a:sym typeface="Arial"/>
              </a:rPr>
              <a:t>#OtherPeopleMatter</a:t>
            </a:r>
          </a:p>
        </p:txBody>
      </p:sp>
      <p:sp>
        <p:nvSpPr>
          <p:cNvPr id="38" name="Shape 38"/>
          <p:cNvSpPr txBox="1"/>
          <p:nvPr/>
        </p:nvSpPr>
        <p:spPr>
          <a:xfrm>
            <a:off x="4323450" y="1695750"/>
            <a:ext cx="497100" cy="585599"/>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Black"/>
              <a:buNone/>
            </a:pPr>
            <a:r>
              <a:rPr b="0" i="0" lang="en-US" sz="4800" u="none" cap="none" strike="noStrike">
                <a:solidFill>
                  <a:srgbClr val="FFFFFF"/>
                </a:solidFill>
                <a:latin typeface="Arial Black"/>
                <a:ea typeface="Arial Black"/>
                <a:cs typeface="Arial Black"/>
                <a:sym typeface="Arial Black"/>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39" name="Shape 39"/>
        <p:cNvGrpSpPr/>
        <p:nvPr/>
      </p:nvGrpSpPr>
      <p:grpSpPr>
        <a:xfrm>
          <a:off x="0" y="0"/>
          <a:ext cx="0" cy="0"/>
          <a:chOff x="0" y="0"/>
          <a:chExt cx="0" cy="0"/>
        </a:xfrm>
      </p:grpSpPr>
      <p:sp>
        <p:nvSpPr>
          <p:cNvPr id="40" name="Shape 40"/>
          <p:cNvSpPr/>
          <p:nvPr/>
        </p:nvSpPr>
        <p:spPr>
          <a:xfrm>
            <a:off x="0" y="6324873"/>
            <a:ext cx="9144000" cy="533099"/>
          </a:xfrm>
          <a:prstGeom prst="rect">
            <a:avLst/>
          </a:prstGeom>
          <a:solidFill>
            <a:srgbClr val="EFEFEF"/>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sp>
        <p:nvSpPr>
          <p:cNvPr id="41" name="Shape 41"/>
          <p:cNvSpPr txBox="1"/>
          <p:nvPr>
            <p:ph type="title"/>
          </p:nvPr>
        </p:nvSpPr>
        <p:spPr>
          <a:xfrm>
            <a:off x="571525" y="581400"/>
            <a:ext cx="6522899" cy="8607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42" name="Shape 42"/>
          <p:cNvSpPr txBox="1"/>
          <p:nvPr>
            <p:ph idx="1" type="body"/>
          </p:nvPr>
        </p:nvSpPr>
        <p:spPr>
          <a:xfrm>
            <a:off x="613350" y="2286000"/>
            <a:ext cx="8261399" cy="3598799"/>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1" i="0" sz="28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2200" u="none" cap="none" strike="noStrike">
                <a:solidFill>
                  <a:srgbClr val="1A4625"/>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8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1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0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9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8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700" u="none" cap="none" strike="noStrike">
                <a:solidFill>
                  <a:schemeClr val="dk2"/>
                </a:solidFill>
                <a:latin typeface="Arial"/>
                <a:ea typeface="Arial"/>
                <a:cs typeface="Arial"/>
                <a:sym typeface="Arial"/>
              </a:defRPr>
            </a:lvl9pPr>
          </a:lstStyle>
          <a:p/>
        </p:txBody>
      </p:sp>
      <p:pic>
        <p:nvPicPr>
          <p:cNvPr descr="PPP-Logo_RGB.png" id="43" name="Shape 43"/>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sp>
        <p:nvSpPr>
          <p:cNvPr id="44" name="Shape 44"/>
          <p:cNvSpPr txBox="1"/>
          <p:nvPr>
            <p:ph idx="2" type="subTitle"/>
          </p:nvPr>
        </p:nvSpPr>
        <p:spPr>
          <a:xfrm>
            <a:off x="571525" y="1706975"/>
            <a:ext cx="5896199" cy="4740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Black"/>
              <a:buNone/>
              <a:defRPr b="1"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45" name="Shape 45"/>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1">
    <p:spTree>
      <p:nvGrpSpPr>
        <p:cNvPr id="46" name="Shape 46"/>
        <p:cNvGrpSpPr/>
        <p:nvPr/>
      </p:nvGrpSpPr>
      <p:grpSpPr>
        <a:xfrm>
          <a:off x="0" y="0"/>
          <a:ext cx="0" cy="0"/>
          <a:chOff x="0" y="0"/>
          <a:chExt cx="0" cy="0"/>
        </a:xfrm>
      </p:grpSpPr>
      <p:sp>
        <p:nvSpPr>
          <p:cNvPr id="47" name="Shape 47"/>
          <p:cNvSpPr/>
          <p:nvPr/>
        </p:nvSpPr>
        <p:spPr>
          <a:xfrm>
            <a:off x="0" y="6324873"/>
            <a:ext cx="9144000" cy="533099"/>
          </a:xfrm>
          <a:prstGeom prst="rect">
            <a:avLst/>
          </a:prstGeom>
          <a:solidFill>
            <a:srgbClr val="EFEFEF"/>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cxnSp>
        <p:nvCxnSpPr>
          <p:cNvPr id="48" name="Shape 48"/>
          <p:cNvCxnSpPr/>
          <p:nvPr/>
        </p:nvCxnSpPr>
        <p:spPr>
          <a:xfrm>
            <a:off x="2413000" y="2676125"/>
            <a:ext cx="4362600" cy="0"/>
          </a:xfrm>
          <a:prstGeom prst="straightConnector1">
            <a:avLst/>
          </a:prstGeom>
          <a:noFill/>
          <a:ln cap="flat" cmpd="sng" w="28575">
            <a:solidFill>
              <a:srgbClr val="4EC3E0"/>
            </a:solidFill>
            <a:prstDash val="solid"/>
            <a:round/>
            <a:headEnd len="med" w="med" type="none"/>
            <a:tailEnd len="med" w="med" type="none"/>
          </a:ln>
        </p:spPr>
      </p:cxnSp>
      <p:sp>
        <p:nvSpPr>
          <p:cNvPr id="49" name="Shape 49"/>
          <p:cNvSpPr txBox="1"/>
          <p:nvPr>
            <p:ph type="title"/>
          </p:nvPr>
        </p:nvSpPr>
        <p:spPr>
          <a:xfrm>
            <a:off x="2411450" y="2676300"/>
            <a:ext cx="4362900" cy="15111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1A4625"/>
              </a:buClr>
              <a:buFont typeface="Arial Black"/>
              <a:buNone/>
              <a:defRPr b="0" i="0" sz="10000" u="none" cap="none" strike="noStrike">
                <a:solidFill>
                  <a:srgbClr val="1A4625"/>
                </a:solidFill>
                <a:latin typeface="Arial Black"/>
                <a:ea typeface="Arial Black"/>
                <a:cs typeface="Arial Black"/>
                <a:sym typeface="Arial Black"/>
              </a:defRPr>
            </a:lvl1pPr>
            <a:lvl2pPr indent="0" lvl="1" rtl="0" algn="ctr">
              <a:spcBef>
                <a:spcPts val="0"/>
              </a:spcBef>
              <a:buClr>
                <a:schemeClr val="dk1"/>
              </a:buClr>
              <a:buFont typeface="Arial"/>
              <a:buNone/>
              <a:defRPr sz="12000">
                <a:solidFill>
                  <a:schemeClr val="dk1"/>
                </a:solidFill>
              </a:defRPr>
            </a:lvl2pPr>
            <a:lvl3pPr indent="0" lvl="2" rtl="0" algn="ctr">
              <a:spcBef>
                <a:spcPts val="0"/>
              </a:spcBef>
              <a:buClr>
                <a:schemeClr val="dk1"/>
              </a:buClr>
              <a:buFont typeface="Arial"/>
              <a:buNone/>
              <a:defRPr sz="12000">
                <a:solidFill>
                  <a:schemeClr val="dk1"/>
                </a:solidFill>
              </a:defRPr>
            </a:lvl3pPr>
            <a:lvl4pPr indent="0" lvl="3" rtl="0" algn="ctr">
              <a:spcBef>
                <a:spcPts val="0"/>
              </a:spcBef>
              <a:buClr>
                <a:schemeClr val="dk1"/>
              </a:buClr>
              <a:buFont typeface="Arial"/>
              <a:buNone/>
              <a:defRPr sz="12000">
                <a:solidFill>
                  <a:schemeClr val="dk1"/>
                </a:solidFill>
              </a:defRPr>
            </a:lvl4pPr>
            <a:lvl5pPr indent="0" lvl="4" rtl="0" algn="ctr">
              <a:spcBef>
                <a:spcPts val="0"/>
              </a:spcBef>
              <a:buClr>
                <a:schemeClr val="dk1"/>
              </a:buClr>
              <a:buFont typeface="Arial"/>
              <a:buNone/>
              <a:defRPr sz="12000">
                <a:solidFill>
                  <a:schemeClr val="dk1"/>
                </a:solidFill>
              </a:defRPr>
            </a:lvl5pPr>
            <a:lvl6pPr indent="0" lvl="5" rtl="0" algn="ctr">
              <a:spcBef>
                <a:spcPts val="0"/>
              </a:spcBef>
              <a:buClr>
                <a:schemeClr val="dk1"/>
              </a:buClr>
              <a:buFont typeface="Arial"/>
              <a:buNone/>
              <a:defRPr sz="12000">
                <a:solidFill>
                  <a:schemeClr val="dk1"/>
                </a:solidFill>
              </a:defRPr>
            </a:lvl6pPr>
            <a:lvl7pPr indent="0" lvl="6" rtl="0" algn="ctr">
              <a:spcBef>
                <a:spcPts val="0"/>
              </a:spcBef>
              <a:buClr>
                <a:schemeClr val="dk1"/>
              </a:buClr>
              <a:buFont typeface="Arial"/>
              <a:buNone/>
              <a:defRPr sz="12000">
                <a:solidFill>
                  <a:schemeClr val="dk1"/>
                </a:solidFill>
              </a:defRPr>
            </a:lvl7pPr>
            <a:lvl8pPr indent="0" lvl="7" rtl="0" algn="ctr">
              <a:spcBef>
                <a:spcPts val="0"/>
              </a:spcBef>
              <a:buClr>
                <a:schemeClr val="dk1"/>
              </a:buClr>
              <a:buFont typeface="Arial"/>
              <a:buNone/>
              <a:defRPr sz="12000">
                <a:solidFill>
                  <a:schemeClr val="dk1"/>
                </a:solidFill>
              </a:defRPr>
            </a:lvl8pPr>
            <a:lvl9pPr indent="0" lvl="8" rtl="0" algn="ctr">
              <a:spcBef>
                <a:spcPts val="0"/>
              </a:spcBef>
              <a:buClr>
                <a:schemeClr val="dk1"/>
              </a:buClr>
              <a:buFont typeface="Arial"/>
              <a:buNone/>
              <a:defRPr sz="12000">
                <a:solidFill>
                  <a:schemeClr val="dk1"/>
                </a:solidFill>
              </a:defRPr>
            </a:lvl9pPr>
          </a:lstStyle>
          <a:p/>
        </p:txBody>
      </p:sp>
      <p:cxnSp>
        <p:nvCxnSpPr>
          <p:cNvPr id="50" name="Shape 50"/>
          <p:cNvCxnSpPr/>
          <p:nvPr/>
        </p:nvCxnSpPr>
        <p:spPr>
          <a:xfrm>
            <a:off x="2413000" y="4187400"/>
            <a:ext cx="4362600" cy="0"/>
          </a:xfrm>
          <a:prstGeom prst="straightConnector1">
            <a:avLst/>
          </a:prstGeom>
          <a:noFill/>
          <a:ln cap="flat" cmpd="sng" w="19050">
            <a:solidFill>
              <a:srgbClr val="4EC3E0"/>
            </a:solidFill>
            <a:prstDash val="solid"/>
            <a:round/>
            <a:headEnd len="med" w="med" type="none"/>
            <a:tailEnd len="med" w="med" type="none"/>
          </a:ln>
        </p:spPr>
      </p:cxnSp>
      <p:sp>
        <p:nvSpPr>
          <p:cNvPr id="51" name="Shape 51"/>
          <p:cNvSpPr txBox="1"/>
          <p:nvPr>
            <p:ph idx="1" type="subTitle"/>
          </p:nvPr>
        </p:nvSpPr>
        <p:spPr>
          <a:xfrm>
            <a:off x="2383575" y="4502300"/>
            <a:ext cx="4362600" cy="18983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0" sz="18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pic>
        <p:nvPicPr>
          <p:cNvPr descr="PPP-Logo_RGB.png" id="52" name="Shape 52"/>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sp>
        <p:nvSpPr>
          <p:cNvPr id="53" name="Shape 53"/>
          <p:cNvSpPr txBox="1"/>
          <p:nvPr>
            <p:ph idx="2" type="title"/>
          </p:nvPr>
        </p:nvSpPr>
        <p:spPr>
          <a:xfrm>
            <a:off x="571525" y="581400"/>
            <a:ext cx="6522899" cy="8607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54" name="Shape 54"/>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
        <p:nvSpPr>
          <p:cNvPr id="55" name="Shape 55"/>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ustom Layout 1 1 1">
    <p:spTree>
      <p:nvGrpSpPr>
        <p:cNvPr id="56" name="Shape 56"/>
        <p:cNvGrpSpPr/>
        <p:nvPr/>
      </p:nvGrpSpPr>
      <p:grpSpPr>
        <a:xfrm>
          <a:off x="0" y="0"/>
          <a:ext cx="0" cy="0"/>
          <a:chOff x="0" y="0"/>
          <a:chExt cx="0" cy="0"/>
        </a:xfrm>
      </p:grpSpPr>
      <p:sp>
        <p:nvSpPr>
          <p:cNvPr id="57" name="Shape 57"/>
          <p:cNvSpPr/>
          <p:nvPr/>
        </p:nvSpPr>
        <p:spPr>
          <a:xfrm>
            <a:off x="0" y="6324873"/>
            <a:ext cx="9144000" cy="533099"/>
          </a:xfrm>
          <a:prstGeom prst="rect">
            <a:avLst/>
          </a:prstGeom>
          <a:solidFill>
            <a:srgbClr val="EFEFEF"/>
          </a:solidFill>
          <a:ln>
            <a:noFill/>
          </a:ln>
        </p:spPr>
        <p:txBody>
          <a:bodyPr anchorCtr="0" anchor="ctr" bIns="45700" lIns="91425"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1800" u="none" cap="none" strike="noStrike">
              <a:solidFill>
                <a:srgbClr val="FFFFFF"/>
              </a:solidFill>
              <a:latin typeface="Arial"/>
              <a:ea typeface="Arial"/>
              <a:cs typeface="Arial"/>
              <a:sym typeface="Arial"/>
            </a:endParaRPr>
          </a:p>
        </p:txBody>
      </p:sp>
      <p:cxnSp>
        <p:nvCxnSpPr>
          <p:cNvPr id="58" name="Shape 58"/>
          <p:cNvCxnSpPr/>
          <p:nvPr/>
        </p:nvCxnSpPr>
        <p:spPr>
          <a:xfrm>
            <a:off x="689975" y="2243986"/>
            <a:ext cx="2175299" cy="0"/>
          </a:xfrm>
          <a:prstGeom prst="straightConnector1">
            <a:avLst/>
          </a:prstGeom>
          <a:noFill/>
          <a:ln cap="flat" cmpd="sng" w="28575">
            <a:solidFill>
              <a:srgbClr val="4EC3E0"/>
            </a:solidFill>
            <a:prstDash val="solid"/>
            <a:round/>
            <a:headEnd len="med" w="med" type="none"/>
            <a:tailEnd len="med" w="med" type="none"/>
          </a:ln>
        </p:spPr>
      </p:cxnSp>
      <p:sp>
        <p:nvSpPr>
          <p:cNvPr id="59" name="Shape 59"/>
          <p:cNvSpPr txBox="1"/>
          <p:nvPr>
            <p:ph type="title"/>
          </p:nvPr>
        </p:nvSpPr>
        <p:spPr>
          <a:xfrm>
            <a:off x="696950" y="2237225"/>
            <a:ext cx="2167500" cy="857099"/>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1A4625"/>
              </a:buClr>
              <a:buFont typeface="Arial Black"/>
              <a:buNone/>
              <a:defRPr b="0" i="0" sz="6000" u="none" cap="none" strike="noStrike">
                <a:solidFill>
                  <a:srgbClr val="1A4625"/>
                </a:solidFill>
                <a:latin typeface="Arial Black"/>
                <a:ea typeface="Arial Black"/>
                <a:cs typeface="Arial Black"/>
                <a:sym typeface="Arial Black"/>
              </a:defRPr>
            </a:lvl1pPr>
            <a:lvl2pPr indent="0" lvl="1" rtl="0" algn="ctr">
              <a:spcBef>
                <a:spcPts val="0"/>
              </a:spcBef>
              <a:buClr>
                <a:schemeClr val="dk1"/>
              </a:buClr>
              <a:buFont typeface="Arial"/>
              <a:buNone/>
              <a:defRPr sz="12000">
                <a:solidFill>
                  <a:schemeClr val="dk1"/>
                </a:solidFill>
              </a:defRPr>
            </a:lvl2pPr>
            <a:lvl3pPr indent="0" lvl="2" rtl="0" algn="ctr">
              <a:spcBef>
                <a:spcPts val="0"/>
              </a:spcBef>
              <a:buClr>
                <a:schemeClr val="dk1"/>
              </a:buClr>
              <a:buFont typeface="Arial"/>
              <a:buNone/>
              <a:defRPr sz="12000">
                <a:solidFill>
                  <a:schemeClr val="dk1"/>
                </a:solidFill>
              </a:defRPr>
            </a:lvl3pPr>
            <a:lvl4pPr indent="0" lvl="3" rtl="0" algn="ctr">
              <a:spcBef>
                <a:spcPts val="0"/>
              </a:spcBef>
              <a:buClr>
                <a:schemeClr val="dk1"/>
              </a:buClr>
              <a:buFont typeface="Arial"/>
              <a:buNone/>
              <a:defRPr sz="12000">
                <a:solidFill>
                  <a:schemeClr val="dk1"/>
                </a:solidFill>
              </a:defRPr>
            </a:lvl4pPr>
            <a:lvl5pPr indent="0" lvl="4" rtl="0" algn="ctr">
              <a:spcBef>
                <a:spcPts val="0"/>
              </a:spcBef>
              <a:buClr>
                <a:schemeClr val="dk1"/>
              </a:buClr>
              <a:buFont typeface="Arial"/>
              <a:buNone/>
              <a:defRPr sz="12000">
                <a:solidFill>
                  <a:schemeClr val="dk1"/>
                </a:solidFill>
              </a:defRPr>
            </a:lvl5pPr>
            <a:lvl6pPr indent="0" lvl="5" rtl="0" algn="ctr">
              <a:spcBef>
                <a:spcPts val="0"/>
              </a:spcBef>
              <a:buClr>
                <a:schemeClr val="dk1"/>
              </a:buClr>
              <a:buFont typeface="Arial"/>
              <a:buNone/>
              <a:defRPr sz="12000">
                <a:solidFill>
                  <a:schemeClr val="dk1"/>
                </a:solidFill>
              </a:defRPr>
            </a:lvl6pPr>
            <a:lvl7pPr indent="0" lvl="6" rtl="0" algn="ctr">
              <a:spcBef>
                <a:spcPts val="0"/>
              </a:spcBef>
              <a:buClr>
                <a:schemeClr val="dk1"/>
              </a:buClr>
              <a:buFont typeface="Arial"/>
              <a:buNone/>
              <a:defRPr sz="12000">
                <a:solidFill>
                  <a:schemeClr val="dk1"/>
                </a:solidFill>
              </a:defRPr>
            </a:lvl7pPr>
            <a:lvl8pPr indent="0" lvl="7" rtl="0" algn="ctr">
              <a:spcBef>
                <a:spcPts val="0"/>
              </a:spcBef>
              <a:buClr>
                <a:schemeClr val="dk1"/>
              </a:buClr>
              <a:buFont typeface="Arial"/>
              <a:buNone/>
              <a:defRPr sz="12000">
                <a:solidFill>
                  <a:schemeClr val="dk1"/>
                </a:solidFill>
              </a:defRPr>
            </a:lvl8pPr>
            <a:lvl9pPr indent="0" lvl="8" rtl="0" algn="ctr">
              <a:spcBef>
                <a:spcPts val="0"/>
              </a:spcBef>
              <a:buClr>
                <a:schemeClr val="dk1"/>
              </a:buClr>
              <a:buFont typeface="Arial"/>
              <a:buNone/>
              <a:defRPr sz="12000">
                <a:solidFill>
                  <a:schemeClr val="dk1"/>
                </a:solidFill>
              </a:defRPr>
            </a:lvl9pPr>
          </a:lstStyle>
          <a:p/>
        </p:txBody>
      </p:sp>
      <p:cxnSp>
        <p:nvCxnSpPr>
          <p:cNvPr id="60" name="Shape 60"/>
          <p:cNvCxnSpPr/>
          <p:nvPr/>
        </p:nvCxnSpPr>
        <p:spPr>
          <a:xfrm>
            <a:off x="689975" y="3102436"/>
            <a:ext cx="2165699" cy="0"/>
          </a:xfrm>
          <a:prstGeom prst="straightConnector1">
            <a:avLst/>
          </a:prstGeom>
          <a:noFill/>
          <a:ln cap="flat" cmpd="sng" w="19050">
            <a:solidFill>
              <a:srgbClr val="4EC3E0"/>
            </a:solidFill>
            <a:prstDash val="solid"/>
            <a:round/>
            <a:headEnd len="med" w="med" type="none"/>
            <a:tailEnd len="med" w="med" type="none"/>
          </a:ln>
        </p:spPr>
      </p:cxnSp>
      <p:sp>
        <p:nvSpPr>
          <p:cNvPr id="61" name="Shape 61"/>
          <p:cNvSpPr txBox="1"/>
          <p:nvPr>
            <p:ph idx="1" type="subTitle"/>
          </p:nvPr>
        </p:nvSpPr>
        <p:spPr>
          <a:xfrm>
            <a:off x="695970" y="3451225"/>
            <a:ext cx="2161499" cy="18983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0" sz="18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pic>
        <p:nvPicPr>
          <p:cNvPr descr="PPP-Logo_RGB.png" id="62" name="Shape 62"/>
          <p:cNvPicPr preferRelativeResize="0"/>
          <p:nvPr/>
        </p:nvPicPr>
        <p:blipFill rotWithShape="1">
          <a:blip r:embed="rId2">
            <a:alphaModFix/>
          </a:blip>
          <a:srcRect b="0" l="0" r="0" t="0"/>
          <a:stretch/>
        </p:blipFill>
        <p:spPr>
          <a:xfrm>
            <a:off x="7543800" y="0"/>
            <a:ext cx="1600199" cy="1600198"/>
          </a:xfrm>
          <a:prstGeom prst="rect">
            <a:avLst/>
          </a:prstGeom>
          <a:noFill/>
          <a:ln>
            <a:noFill/>
          </a:ln>
        </p:spPr>
      </p:pic>
      <p:cxnSp>
        <p:nvCxnSpPr>
          <p:cNvPr id="63" name="Shape 63"/>
          <p:cNvCxnSpPr/>
          <p:nvPr/>
        </p:nvCxnSpPr>
        <p:spPr>
          <a:xfrm>
            <a:off x="3361450" y="2250761"/>
            <a:ext cx="2175299" cy="0"/>
          </a:xfrm>
          <a:prstGeom prst="straightConnector1">
            <a:avLst/>
          </a:prstGeom>
          <a:noFill/>
          <a:ln cap="flat" cmpd="sng" w="28575">
            <a:solidFill>
              <a:srgbClr val="4EC3E0"/>
            </a:solidFill>
            <a:prstDash val="solid"/>
            <a:round/>
            <a:headEnd len="med" w="med" type="none"/>
            <a:tailEnd len="med" w="med" type="none"/>
          </a:ln>
        </p:spPr>
      </p:cxnSp>
      <p:sp>
        <p:nvSpPr>
          <p:cNvPr id="64" name="Shape 64"/>
          <p:cNvSpPr txBox="1"/>
          <p:nvPr>
            <p:ph idx="2" type="title"/>
          </p:nvPr>
        </p:nvSpPr>
        <p:spPr>
          <a:xfrm>
            <a:off x="3368425" y="2244000"/>
            <a:ext cx="2167500" cy="857099"/>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1A4625"/>
              </a:buClr>
              <a:buFont typeface="Arial Black"/>
              <a:buNone/>
              <a:defRPr b="0" i="0" sz="6000" u="none" cap="none" strike="noStrike">
                <a:solidFill>
                  <a:srgbClr val="1A4625"/>
                </a:solidFill>
                <a:latin typeface="Arial Black"/>
                <a:ea typeface="Arial Black"/>
                <a:cs typeface="Arial Black"/>
                <a:sym typeface="Arial Black"/>
              </a:defRPr>
            </a:lvl1pPr>
            <a:lvl2pPr indent="0" lvl="1" rtl="0" algn="ctr">
              <a:spcBef>
                <a:spcPts val="0"/>
              </a:spcBef>
              <a:buClr>
                <a:schemeClr val="dk1"/>
              </a:buClr>
              <a:buFont typeface="Arial"/>
              <a:buNone/>
              <a:defRPr sz="12000">
                <a:solidFill>
                  <a:schemeClr val="dk1"/>
                </a:solidFill>
              </a:defRPr>
            </a:lvl2pPr>
            <a:lvl3pPr indent="0" lvl="2" rtl="0" algn="ctr">
              <a:spcBef>
                <a:spcPts val="0"/>
              </a:spcBef>
              <a:buClr>
                <a:schemeClr val="dk1"/>
              </a:buClr>
              <a:buFont typeface="Arial"/>
              <a:buNone/>
              <a:defRPr sz="12000">
                <a:solidFill>
                  <a:schemeClr val="dk1"/>
                </a:solidFill>
              </a:defRPr>
            </a:lvl3pPr>
            <a:lvl4pPr indent="0" lvl="3" rtl="0" algn="ctr">
              <a:spcBef>
                <a:spcPts val="0"/>
              </a:spcBef>
              <a:buClr>
                <a:schemeClr val="dk1"/>
              </a:buClr>
              <a:buFont typeface="Arial"/>
              <a:buNone/>
              <a:defRPr sz="12000">
                <a:solidFill>
                  <a:schemeClr val="dk1"/>
                </a:solidFill>
              </a:defRPr>
            </a:lvl4pPr>
            <a:lvl5pPr indent="0" lvl="4" rtl="0" algn="ctr">
              <a:spcBef>
                <a:spcPts val="0"/>
              </a:spcBef>
              <a:buClr>
                <a:schemeClr val="dk1"/>
              </a:buClr>
              <a:buFont typeface="Arial"/>
              <a:buNone/>
              <a:defRPr sz="12000">
                <a:solidFill>
                  <a:schemeClr val="dk1"/>
                </a:solidFill>
              </a:defRPr>
            </a:lvl5pPr>
            <a:lvl6pPr indent="0" lvl="5" rtl="0" algn="ctr">
              <a:spcBef>
                <a:spcPts val="0"/>
              </a:spcBef>
              <a:buClr>
                <a:schemeClr val="dk1"/>
              </a:buClr>
              <a:buFont typeface="Arial"/>
              <a:buNone/>
              <a:defRPr sz="12000">
                <a:solidFill>
                  <a:schemeClr val="dk1"/>
                </a:solidFill>
              </a:defRPr>
            </a:lvl6pPr>
            <a:lvl7pPr indent="0" lvl="6" rtl="0" algn="ctr">
              <a:spcBef>
                <a:spcPts val="0"/>
              </a:spcBef>
              <a:buClr>
                <a:schemeClr val="dk1"/>
              </a:buClr>
              <a:buFont typeface="Arial"/>
              <a:buNone/>
              <a:defRPr sz="12000">
                <a:solidFill>
                  <a:schemeClr val="dk1"/>
                </a:solidFill>
              </a:defRPr>
            </a:lvl7pPr>
            <a:lvl8pPr indent="0" lvl="7" rtl="0" algn="ctr">
              <a:spcBef>
                <a:spcPts val="0"/>
              </a:spcBef>
              <a:buClr>
                <a:schemeClr val="dk1"/>
              </a:buClr>
              <a:buFont typeface="Arial"/>
              <a:buNone/>
              <a:defRPr sz="12000">
                <a:solidFill>
                  <a:schemeClr val="dk1"/>
                </a:solidFill>
              </a:defRPr>
            </a:lvl8pPr>
            <a:lvl9pPr indent="0" lvl="8" rtl="0" algn="ctr">
              <a:spcBef>
                <a:spcPts val="0"/>
              </a:spcBef>
              <a:buClr>
                <a:schemeClr val="dk1"/>
              </a:buClr>
              <a:buFont typeface="Arial"/>
              <a:buNone/>
              <a:defRPr sz="12000">
                <a:solidFill>
                  <a:schemeClr val="dk1"/>
                </a:solidFill>
              </a:defRPr>
            </a:lvl9pPr>
          </a:lstStyle>
          <a:p/>
        </p:txBody>
      </p:sp>
      <p:cxnSp>
        <p:nvCxnSpPr>
          <p:cNvPr id="65" name="Shape 65"/>
          <p:cNvCxnSpPr/>
          <p:nvPr/>
        </p:nvCxnSpPr>
        <p:spPr>
          <a:xfrm>
            <a:off x="3361450" y="3109211"/>
            <a:ext cx="2165699" cy="0"/>
          </a:xfrm>
          <a:prstGeom prst="straightConnector1">
            <a:avLst/>
          </a:prstGeom>
          <a:noFill/>
          <a:ln cap="flat" cmpd="sng" w="19050">
            <a:solidFill>
              <a:srgbClr val="4EC3E0"/>
            </a:solidFill>
            <a:prstDash val="solid"/>
            <a:round/>
            <a:headEnd len="med" w="med" type="none"/>
            <a:tailEnd len="med" w="med" type="none"/>
          </a:ln>
        </p:spPr>
      </p:cxnSp>
      <p:sp>
        <p:nvSpPr>
          <p:cNvPr id="66" name="Shape 66"/>
          <p:cNvSpPr txBox="1"/>
          <p:nvPr>
            <p:ph idx="3" type="subTitle"/>
          </p:nvPr>
        </p:nvSpPr>
        <p:spPr>
          <a:xfrm>
            <a:off x="3367444" y="3458000"/>
            <a:ext cx="2161499" cy="18983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0" sz="18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cxnSp>
        <p:nvCxnSpPr>
          <p:cNvPr id="67" name="Shape 67"/>
          <p:cNvCxnSpPr/>
          <p:nvPr/>
        </p:nvCxnSpPr>
        <p:spPr>
          <a:xfrm>
            <a:off x="6033750" y="2243986"/>
            <a:ext cx="2175299" cy="0"/>
          </a:xfrm>
          <a:prstGeom prst="straightConnector1">
            <a:avLst/>
          </a:prstGeom>
          <a:noFill/>
          <a:ln cap="flat" cmpd="sng" w="28575">
            <a:solidFill>
              <a:srgbClr val="4EC3E0"/>
            </a:solidFill>
            <a:prstDash val="solid"/>
            <a:round/>
            <a:headEnd len="med" w="med" type="none"/>
            <a:tailEnd len="med" w="med" type="none"/>
          </a:ln>
        </p:spPr>
      </p:cxnSp>
      <p:sp>
        <p:nvSpPr>
          <p:cNvPr id="68" name="Shape 68"/>
          <p:cNvSpPr txBox="1"/>
          <p:nvPr>
            <p:ph idx="4" type="title"/>
          </p:nvPr>
        </p:nvSpPr>
        <p:spPr>
          <a:xfrm>
            <a:off x="6040725" y="2237225"/>
            <a:ext cx="2167500" cy="857099"/>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rgbClr val="1A4625"/>
              </a:buClr>
              <a:buFont typeface="Arial Black"/>
              <a:buNone/>
              <a:defRPr b="0" i="0" sz="6000" u="none" cap="none" strike="noStrike">
                <a:solidFill>
                  <a:srgbClr val="1A4625"/>
                </a:solidFill>
                <a:latin typeface="Arial Black"/>
                <a:ea typeface="Arial Black"/>
                <a:cs typeface="Arial Black"/>
                <a:sym typeface="Arial Black"/>
              </a:defRPr>
            </a:lvl1pPr>
            <a:lvl2pPr indent="0" lvl="1" rtl="0" algn="ctr">
              <a:spcBef>
                <a:spcPts val="0"/>
              </a:spcBef>
              <a:buClr>
                <a:schemeClr val="dk1"/>
              </a:buClr>
              <a:buFont typeface="Arial"/>
              <a:buNone/>
              <a:defRPr sz="12000">
                <a:solidFill>
                  <a:schemeClr val="dk1"/>
                </a:solidFill>
              </a:defRPr>
            </a:lvl2pPr>
            <a:lvl3pPr indent="0" lvl="2" rtl="0" algn="ctr">
              <a:spcBef>
                <a:spcPts val="0"/>
              </a:spcBef>
              <a:buClr>
                <a:schemeClr val="dk1"/>
              </a:buClr>
              <a:buFont typeface="Arial"/>
              <a:buNone/>
              <a:defRPr sz="12000">
                <a:solidFill>
                  <a:schemeClr val="dk1"/>
                </a:solidFill>
              </a:defRPr>
            </a:lvl3pPr>
            <a:lvl4pPr indent="0" lvl="3" rtl="0" algn="ctr">
              <a:spcBef>
                <a:spcPts val="0"/>
              </a:spcBef>
              <a:buClr>
                <a:schemeClr val="dk1"/>
              </a:buClr>
              <a:buFont typeface="Arial"/>
              <a:buNone/>
              <a:defRPr sz="12000">
                <a:solidFill>
                  <a:schemeClr val="dk1"/>
                </a:solidFill>
              </a:defRPr>
            </a:lvl4pPr>
            <a:lvl5pPr indent="0" lvl="4" rtl="0" algn="ctr">
              <a:spcBef>
                <a:spcPts val="0"/>
              </a:spcBef>
              <a:buClr>
                <a:schemeClr val="dk1"/>
              </a:buClr>
              <a:buFont typeface="Arial"/>
              <a:buNone/>
              <a:defRPr sz="12000">
                <a:solidFill>
                  <a:schemeClr val="dk1"/>
                </a:solidFill>
              </a:defRPr>
            </a:lvl5pPr>
            <a:lvl6pPr indent="0" lvl="5" rtl="0" algn="ctr">
              <a:spcBef>
                <a:spcPts val="0"/>
              </a:spcBef>
              <a:buClr>
                <a:schemeClr val="dk1"/>
              </a:buClr>
              <a:buFont typeface="Arial"/>
              <a:buNone/>
              <a:defRPr sz="12000">
                <a:solidFill>
                  <a:schemeClr val="dk1"/>
                </a:solidFill>
              </a:defRPr>
            </a:lvl6pPr>
            <a:lvl7pPr indent="0" lvl="6" rtl="0" algn="ctr">
              <a:spcBef>
                <a:spcPts val="0"/>
              </a:spcBef>
              <a:buClr>
                <a:schemeClr val="dk1"/>
              </a:buClr>
              <a:buFont typeface="Arial"/>
              <a:buNone/>
              <a:defRPr sz="12000">
                <a:solidFill>
                  <a:schemeClr val="dk1"/>
                </a:solidFill>
              </a:defRPr>
            </a:lvl7pPr>
            <a:lvl8pPr indent="0" lvl="7" rtl="0" algn="ctr">
              <a:spcBef>
                <a:spcPts val="0"/>
              </a:spcBef>
              <a:buClr>
                <a:schemeClr val="dk1"/>
              </a:buClr>
              <a:buFont typeface="Arial"/>
              <a:buNone/>
              <a:defRPr sz="12000">
                <a:solidFill>
                  <a:schemeClr val="dk1"/>
                </a:solidFill>
              </a:defRPr>
            </a:lvl8pPr>
            <a:lvl9pPr indent="0" lvl="8" rtl="0" algn="ctr">
              <a:spcBef>
                <a:spcPts val="0"/>
              </a:spcBef>
              <a:buClr>
                <a:schemeClr val="dk1"/>
              </a:buClr>
              <a:buFont typeface="Arial"/>
              <a:buNone/>
              <a:defRPr sz="12000">
                <a:solidFill>
                  <a:schemeClr val="dk1"/>
                </a:solidFill>
              </a:defRPr>
            </a:lvl9pPr>
          </a:lstStyle>
          <a:p/>
        </p:txBody>
      </p:sp>
      <p:cxnSp>
        <p:nvCxnSpPr>
          <p:cNvPr id="69" name="Shape 69"/>
          <p:cNvCxnSpPr/>
          <p:nvPr/>
        </p:nvCxnSpPr>
        <p:spPr>
          <a:xfrm>
            <a:off x="6033750" y="3102436"/>
            <a:ext cx="2165699" cy="0"/>
          </a:xfrm>
          <a:prstGeom prst="straightConnector1">
            <a:avLst/>
          </a:prstGeom>
          <a:noFill/>
          <a:ln cap="flat" cmpd="sng" w="19050">
            <a:solidFill>
              <a:srgbClr val="4EC3E0"/>
            </a:solidFill>
            <a:prstDash val="solid"/>
            <a:round/>
            <a:headEnd len="med" w="med" type="none"/>
            <a:tailEnd len="med" w="med" type="none"/>
          </a:ln>
        </p:spPr>
      </p:cxnSp>
      <p:sp>
        <p:nvSpPr>
          <p:cNvPr id="70" name="Shape 70"/>
          <p:cNvSpPr txBox="1"/>
          <p:nvPr>
            <p:ph idx="5" type="subTitle"/>
          </p:nvPr>
        </p:nvSpPr>
        <p:spPr>
          <a:xfrm>
            <a:off x="6039744" y="3451225"/>
            <a:ext cx="2161499" cy="1898399"/>
          </a:xfrm>
          <a:prstGeom prst="rect">
            <a:avLst/>
          </a:prstGeom>
          <a:noFill/>
          <a:ln>
            <a:noFill/>
          </a:ln>
        </p:spPr>
        <p:txBody>
          <a:bodyPr anchorCtr="0" anchor="t" bIns="91425" lIns="91425" rIns="91425" wrap="square" tIns="91425"/>
          <a:lstStyle>
            <a:lvl1pPr indent="0" lvl="0" marL="0" marR="0" rtl="0" algn="ctr">
              <a:lnSpc>
                <a:spcPct val="115000"/>
              </a:lnSpc>
              <a:spcBef>
                <a:spcPts val="0"/>
              </a:spcBef>
              <a:spcAft>
                <a:spcPts val="1600"/>
              </a:spcAft>
              <a:buClr>
                <a:schemeClr val="dk2"/>
              </a:buClr>
              <a:buFont typeface="Arial"/>
              <a:buNone/>
              <a:defRPr b="0" i="0" sz="18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71" name="Shape 71"/>
          <p:cNvSpPr txBox="1"/>
          <p:nvPr>
            <p:ph idx="6" type="title"/>
          </p:nvPr>
        </p:nvSpPr>
        <p:spPr>
          <a:xfrm>
            <a:off x="571525" y="581400"/>
            <a:ext cx="6522899" cy="8607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500" u="none" cap="none" strike="noStrike">
                <a:solidFill>
                  <a:srgbClr val="1A4625"/>
                </a:solidFill>
                <a:latin typeface="Arial Black"/>
                <a:ea typeface="Arial Black"/>
                <a:cs typeface="Arial Black"/>
                <a:sym typeface="Arial Black"/>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sp>
        <p:nvSpPr>
          <p:cNvPr id="72" name="Shape 72"/>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
        <p:nvSpPr>
          <p:cNvPr id="73" name="Shape 73"/>
          <p:cNvSpPr txBox="1"/>
          <p:nvPr/>
        </p:nvSpPr>
        <p:spPr>
          <a:xfrm>
            <a:off x="199000" y="6324900"/>
            <a:ext cx="1877400" cy="533099"/>
          </a:xfrm>
          <a:prstGeom prst="rect">
            <a:avLst/>
          </a:prstGeom>
          <a:noFill/>
          <a:ln>
            <a:noFill/>
          </a:ln>
        </p:spPr>
        <p:txBody>
          <a:bodyPr anchorCtr="0" anchor="ctr" bIns="91425" lIns="91425" rIns="91425" wrap="square" tIns="91425">
            <a:noAutofit/>
          </a:bodyPr>
          <a:lstStyle/>
          <a:p>
            <a:pPr indent="0" lvl="0" marL="0" marR="0" rtl="0" algn="l">
              <a:lnSpc>
                <a:spcPct val="100000"/>
              </a:lnSpc>
              <a:spcBef>
                <a:spcPts val="0"/>
              </a:spcBef>
              <a:spcAft>
                <a:spcPts val="0"/>
              </a:spcAft>
              <a:buClr>
                <a:srgbClr val="1C2B39"/>
              </a:buClr>
              <a:buSzPct val="25000"/>
              <a:buFont typeface="Arial"/>
              <a:buNone/>
            </a:pPr>
            <a:r>
              <a:rPr b="1" i="0" lang="en-US" sz="1400" u="none" cap="none" strike="noStrike">
                <a:solidFill>
                  <a:srgbClr val="1C2B39"/>
                </a:solidFill>
                <a:latin typeface="Arial"/>
                <a:ea typeface="Arial"/>
                <a:cs typeface="Arial"/>
                <a:sym typeface="Arial"/>
              </a:rPr>
              <a:t>#OtherPeopleMatter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74" name="Shape 74"/>
        <p:cNvGrpSpPr/>
        <p:nvPr/>
      </p:nvGrpSpPr>
      <p:grpSpPr>
        <a:xfrm>
          <a:off x="0" y="0"/>
          <a:ext cx="0" cy="0"/>
          <a:chOff x="0" y="0"/>
          <a:chExt cx="0" cy="0"/>
        </a:xfrm>
      </p:grpSpPr>
      <p:sp>
        <p:nvSpPr>
          <p:cNvPr id="75" name="Shape 75"/>
          <p:cNvSpPr txBox="1"/>
          <p:nvPr>
            <p:ph type="title"/>
          </p:nvPr>
        </p:nvSpPr>
        <p:spPr>
          <a:xfrm>
            <a:off x="3841750" y="2163250"/>
            <a:ext cx="4146600" cy="9258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Black"/>
              <a:buNone/>
              <a:defRPr b="0" i="0" sz="3000" u="none" cap="none" strike="noStrike">
                <a:solidFill>
                  <a:srgbClr val="1A4625"/>
                </a:solidFill>
                <a:latin typeface="Arial Black"/>
                <a:ea typeface="Arial Black"/>
                <a:cs typeface="Arial Black"/>
                <a:sym typeface="Arial Black"/>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76" name="Shape 76"/>
          <p:cNvSpPr txBox="1"/>
          <p:nvPr>
            <p:ph idx="1" type="subTitle"/>
          </p:nvPr>
        </p:nvSpPr>
        <p:spPr>
          <a:xfrm>
            <a:off x="3841750" y="1746250"/>
            <a:ext cx="4648199" cy="416999"/>
          </a:xfrm>
          <a:prstGeom prst="rect">
            <a:avLst/>
          </a:prstGeom>
          <a:noFill/>
          <a:ln>
            <a:noFill/>
          </a:ln>
        </p:spPr>
        <p:txBody>
          <a:bodyPr anchorCtr="0" anchor="ctr" bIns="91425" lIns="91425" rIns="91425" wrap="square" tIns="91425"/>
          <a:lstStyle>
            <a:lvl1pPr indent="0" lvl="0" marL="0" marR="0" rtl="0" algn="l">
              <a:lnSpc>
                <a:spcPct val="115000"/>
              </a:lnSpc>
              <a:spcBef>
                <a:spcPts val="0"/>
              </a:spcBef>
              <a:spcAft>
                <a:spcPts val="1600"/>
              </a:spcAft>
              <a:buClr>
                <a:schemeClr val="dk2"/>
              </a:buClr>
              <a:buFont typeface="Arial Black"/>
              <a:buNone/>
              <a:defRPr b="0"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pic>
        <p:nvPicPr>
          <p:cNvPr descr="File_000 (2).png" id="77" name="Shape 77"/>
          <p:cNvPicPr preferRelativeResize="0"/>
          <p:nvPr/>
        </p:nvPicPr>
        <p:blipFill rotWithShape="1">
          <a:blip r:embed="rId2">
            <a:alphaModFix/>
          </a:blip>
          <a:srcRect b="0" l="15346" r="8607" t="0"/>
          <a:stretch/>
        </p:blipFill>
        <p:spPr>
          <a:xfrm>
            <a:off x="0" y="0"/>
            <a:ext cx="3536997" cy="6858000"/>
          </a:xfrm>
          <a:prstGeom prst="rect">
            <a:avLst/>
          </a:prstGeom>
          <a:noFill/>
          <a:ln>
            <a:noFill/>
          </a:ln>
        </p:spPr>
      </p:pic>
      <p:sp>
        <p:nvSpPr>
          <p:cNvPr id="78" name="Shape 78"/>
          <p:cNvSpPr txBox="1"/>
          <p:nvPr/>
        </p:nvSpPr>
        <p:spPr>
          <a:xfrm>
            <a:off x="3930650" y="3652100"/>
            <a:ext cx="4102200" cy="2400300"/>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9" name="Shape 79"/>
          <p:cNvSpPr txBox="1"/>
          <p:nvPr>
            <p:ph idx="2" type="body"/>
          </p:nvPr>
        </p:nvSpPr>
        <p:spPr>
          <a:xfrm>
            <a:off x="3930650" y="3847175"/>
            <a:ext cx="4648199" cy="1776300"/>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a:buNone/>
              <a:defRPr b="0" i="0" sz="2000" u="none" cap="none" strike="noStrike">
                <a:solidFill>
                  <a:srgbClr val="1C2B39"/>
                </a:solidFill>
                <a:latin typeface="Arial"/>
                <a:ea typeface="Arial"/>
                <a:cs typeface="Arial"/>
                <a:sym typeface="Arial"/>
              </a:defRPr>
            </a:lvl1pPr>
            <a:lvl2pPr indent="0" lvl="1" marL="457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2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pic>
        <p:nvPicPr>
          <p:cNvPr descr="PPP-Logo_RGB.png" id="80" name="Shape 80"/>
          <p:cNvPicPr preferRelativeResize="0"/>
          <p:nvPr/>
        </p:nvPicPr>
        <p:blipFill rotWithShape="1">
          <a:blip r:embed="rId3">
            <a:alphaModFix/>
          </a:blip>
          <a:srcRect b="0" l="0" r="0" t="0"/>
          <a:stretch/>
        </p:blipFill>
        <p:spPr>
          <a:xfrm>
            <a:off x="7543800" y="0"/>
            <a:ext cx="1600199" cy="1600198"/>
          </a:xfrm>
          <a:prstGeom prst="rect">
            <a:avLst/>
          </a:prstGeom>
          <a:noFill/>
          <a:ln>
            <a:noFill/>
          </a:ln>
        </p:spPr>
      </p:pic>
      <p:sp>
        <p:nvSpPr>
          <p:cNvPr id="81" name="Shape 81"/>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two columns 2">
    <p:spTree>
      <p:nvGrpSpPr>
        <p:cNvPr id="82" name="Shape 82"/>
        <p:cNvGrpSpPr/>
        <p:nvPr/>
      </p:nvGrpSpPr>
      <p:grpSpPr>
        <a:xfrm>
          <a:off x="0" y="0"/>
          <a:ext cx="0" cy="0"/>
          <a:chOff x="0" y="0"/>
          <a:chExt cx="0" cy="0"/>
        </a:xfrm>
      </p:grpSpPr>
      <p:sp>
        <p:nvSpPr>
          <p:cNvPr id="83" name="Shape 83"/>
          <p:cNvSpPr txBox="1"/>
          <p:nvPr>
            <p:ph type="title"/>
          </p:nvPr>
        </p:nvSpPr>
        <p:spPr>
          <a:xfrm>
            <a:off x="3841750" y="1782250"/>
            <a:ext cx="4146600" cy="9258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a:buNone/>
              <a:defRPr b="1" i="1" sz="3000" u="none" cap="none" strike="noStrike">
                <a:solidFill>
                  <a:srgbClr val="1A4625"/>
                </a:solidFill>
                <a:latin typeface="Arial"/>
                <a:ea typeface="Arial"/>
                <a:cs typeface="Arial"/>
                <a:sym typeface="Arial"/>
              </a:defRPr>
            </a:lvl1pPr>
            <a:lvl2pPr indent="0" lvl="1" rtl="0">
              <a:spcBef>
                <a:spcPts val="0"/>
              </a:spcBef>
              <a:buClr>
                <a:schemeClr val="dk1"/>
              </a:buClr>
              <a:buFont typeface="Arial"/>
              <a:buNone/>
              <a:defRPr sz="2800">
                <a:solidFill>
                  <a:schemeClr val="dk1"/>
                </a:solidFill>
              </a:defRPr>
            </a:lvl2pPr>
            <a:lvl3pPr indent="0" lvl="2" rtl="0">
              <a:spcBef>
                <a:spcPts val="0"/>
              </a:spcBef>
              <a:buClr>
                <a:schemeClr val="dk1"/>
              </a:buClr>
              <a:buFont typeface="Arial"/>
              <a:buNone/>
              <a:defRPr sz="2800">
                <a:solidFill>
                  <a:schemeClr val="dk1"/>
                </a:solidFill>
              </a:defRPr>
            </a:lvl3pPr>
            <a:lvl4pPr indent="0" lvl="3" rtl="0">
              <a:spcBef>
                <a:spcPts val="0"/>
              </a:spcBef>
              <a:buClr>
                <a:schemeClr val="dk1"/>
              </a:buClr>
              <a:buFont typeface="Arial"/>
              <a:buNone/>
              <a:defRPr sz="2800">
                <a:solidFill>
                  <a:schemeClr val="dk1"/>
                </a:solidFill>
              </a:defRPr>
            </a:lvl4pPr>
            <a:lvl5pPr indent="0" lvl="4" rtl="0">
              <a:spcBef>
                <a:spcPts val="0"/>
              </a:spcBef>
              <a:buClr>
                <a:schemeClr val="dk1"/>
              </a:buClr>
              <a:buFont typeface="Arial"/>
              <a:buNone/>
              <a:defRPr sz="2800">
                <a:solidFill>
                  <a:schemeClr val="dk1"/>
                </a:solidFill>
              </a:defRPr>
            </a:lvl5pPr>
            <a:lvl6pPr indent="0" lvl="5" rtl="0">
              <a:spcBef>
                <a:spcPts val="0"/>
              </a:spcBef>
              <a:buClr>
                <a:schemeClr val="dk1"/>
              </a:buClr>
              <a:buFont typeface="Arial"/>
              <a:buNone/>
              <a:defRPr sz="2800">
                <a:solidFill>
                  <a:schemeClr val="dk1"/>
                </a:solidFill>
              </a:defRPr>
            </a:lvl6pPr>
            <a:lvl7pPr indent="0" lvl="6" rtl="0">
              <a:spcBef>
                <a:spcPts val="0"/>
              </a:spcBef>
              <a:buClr>
                <a:schemeClr val="dk1"/>
              </a:buClr>
              <a:buFont typeface="Arial"/>
              <a:buNone/>
              <a:defRPr sz="2800">
                <a:solidFill>
                  <a:schemeClr val="dk1"/>
                </a:solidFill>
              </a:defRPr>
            </a:lvl7pPr>
            <a:lvl8pPr indent="0" lvl="7" rtl="0">
              <a:spcBef>
                <a:spcPts val="0"/>
              </a:spcBef>
              <a:buClr>
                <a:schemeClr val="dk1"/>
              </a:buClr>
              <a:buFont typeface="Arial"/>
              <a:buNone/>
              <a:defRPr sz="2800">
                <a:solidFill>
                  <a:schemeClr val="dk1"/>
                </a:solidFill>
              </a:defRPr>
            </a:lvl8pPr>
            <a:lvl9pPr indent="0" lvl="8" rtl="0">
              <a:spcBef>
                <a:spcPts val="0"/>
              </a:spcBef>
              <a:buClr>
                <a:schemeClr val="dk1"/>
              </a:buClr>
              <a:buFont typeface="Arial"/>
              <a:buNone/>
              <a:defRPr sz="2800">
                <a:solidFill>
                  <a:schemeClr val="dk1"/>
                </a:solidFill>
              </a:defRPr>
            </a:lvl9pPr>
          </a:lstStyle>
          <a:p/>
        </p:txBody>
      </p:sp>
      <p:pic>
        <p:nvPicPr>
          <p:cNvPr descr="File_000 (2).png" id="84" name="Shape 84"/>
          <p:cNvPicPr preferRelativeResize="0"/>
          <p:nvPr/>
        </p:nvPicPr>
        <p:blipFill rotWithShape="1">
          <a:blip r:embed="rId2">
            <a:alphaModFix/>
          </a:blip>
          <a:srcRect b="0" l="15346" r="8607" t="0"/>
          <a:stretch/>
        </p:blipFill>
        <p:spPr>
          <a:xfrm>
            <a:off x="0" y="0"/>
            <a:ext cx="3536997" cy="6858000"/>
          </a:xfrm>
          <a:prstGeom prst="rect">
            <a:avLst/>
          </a:prstGeom>
          <a:noFill/>
          <a:ln>
            <a:noFill/>
          </a:ln>
        </p:spPr>
      </p:pic>
      <p:pic>
        <p:nvPicPr>
          <p:cNvPr descr="PPP-Logo_RGB.png" id="85" name="Shape 85"/>
          <p:cNvPicPr preferRelativeResize="0"/>
          <p:nvPr/>
        </p:nvPicPr>
        <p:blipFill rotWithShape="1">
          <a:blip r:embed="rId3">
            <a:alphaModFix/>
          </a:blip>
          <a:srcRect b="0" l="0" r="0" t="0"/>
          <a:stretch/>
        </p:blipFill>
        <p:spPr>
          <a:xfrm>
            <a:off x="7543800" y="0"/>
            <a:ext cx="1600199" cy="1600198"/>
          </a:xfrm>
          <a:prstGeom prst="rect">
            <a:avLst/>
          </a:prstGeom>
          <a:noFill/>
          <a:ln>
            <a:noFill/>
          </a:ln>
        </p:spPr>
      </p:pic>
      <p:sp>
        <p:nvSpPr>
          <p:cNvPr id="86" name="Shape 86"/>
          <p:cNvSpPr txBox="1"/>
          <p:nvPr>
            <p:ph idx="1" type="subTitle"/>
          </p:nvPr>
        </p:nvSpPr>
        <p:spPr>
          <a:xfrm>
            <a:off x="3841750" y="5454650"/>
            <a:ext cx="4483200" cy="628499"/>
          </a:xfrm>
          <a:prstGeom prst="rect">
            <a:avLst/>
          </a:prstGeom>
          <a:noFill/>
          <a:ln>
            <a:noFill/>
          </a:ln>
        </p:spPr>
        <p:txBody>
          <a:bodyPr anchorCtr="0" anchor="t" bIns="91425" lIns="91425" rIns="91425" wrap="square" tIns="91425"/>
          <a:lstStyle>
            <a:lvl1pPr indent="0" lvl="0" marL="0" marR="0" rtl="0" algn="l">
              <a:lnSpc>
                <a:spcPct val="115000"/>
              </a:lnSpc>
              <a:spcBef>
                <a:spcPts val="0"/>
              </a:spcBef>
              <a:spcAft>
                <a:spcPts val="1600"/>
              </a:spcAft>
              <a:buClr>
                <a:schemeClr val="dk2"/>
              </a:buClr>
              <a:buFont typeface="Arial Black"/>
              <a:buNone/>
              <a:defRPr b="0" i="0" sz="1800" u="none" cap="none" strike="noStrike">
                <a:solidFill>
                  <a:srgbClr val="4EC3E0"/>
                </a:solidFill>
                <a:latin typeface="Arial Black"/>
                <a:ea typeface="Arial Black"/>
                <a:cs typeface="Arial Black"/>
                <a:sym typeface="Arial Black"/>
              </a:defRPr>
            </a:lvl1pPr>
            <a:lvl2pPr indent="0" lvl="1" marL="457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2pPr>
            <a:lvl3pPr indent="0" lvl="2" marL="914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3pPr>
            <a:lvl4pPr indent="0" lvl="3" marL="1371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4pPr>
            <a:lvl5pPr indent="0" lvl="4" marL="18288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5pPr>
            <a:lvl6pPr indent="0" lvl="5" marL="22860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6pPr>
            <a:lvl7pPr indent="0" lvl="6" marL="27432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7pPr>
            <a:lvl8pPr indent="0" lvl="7" marL="32004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8pPr>
            <a:lvl9pPr indent="0" lvl="8" marL="3657600" marR="0" rtl="0" algn="l">
              <a:lnSpc>
                <a:spcPct val="115000"/>
              </a:lnSpc>
              <a:spcBef>
                <a:spcPts val="0"/>
              </a:spcBef>
              <a:spcAft>
                <a:spcPts val="1600"/>
              </a:spcAft>
              <a:buClr>
                <a:schemeClr val="dk2"/>
              </a:buClr>
              <a:buFont typeface="Arial"/>
              <a:buNone/>
              <a:defRPr b="0" i="0" sz="1400" u="none" cap="none" strike="noStrike">
                <a:solidFill>
                  <a:schemeClr val="dk2"/>
                </a:solidFill>
                <a:latin typeface="Arial"/>
                <a:ea typeface="Arial"/>
                <a:cs typeface="Arial"/>
                <a:sym typeface="Arial"/>
              </a:defRPr>
            </a:lvl9pPr>
          </a:lstStyle>
          <a:p/>
        </p:txBody>
      </p:sp>
      <p:sp>
        <p:nvSpPr>
          <p:cNvPr id="87" name="Shape 87"/>
          <p:cNvSpPr txBox="1"/>
          <p:nvPr>
            <p:ph idx="12" type="sldNum"/>
          </p:nvPr>
        </p:nvSpPr>
        <p:spPr>
          <a:xfrm>
            <a:off x="8485275" y="6324900"/>
            <a:ext cx="548699" cy="5330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311700" y="593366"/>
            <a:ext cx="8520599" cy="763500"/>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chemeClr val="dk1"/>
              </a:buClr>
              <a:buFont typeface="Arial"/>
              <a:buNone/>
              <a:defRPr b="0" i="0" sz="2800" u="none" cap="none" strike="noStrike">
                <a:solidFill>
                  <a:schemeClr val="dk1"/>
                </a:solidFill>
                <a:latin typeface="Arial"/>
                <a:ea typeface="Arial"/>
                <a:cs typeface="Arial"/>
                <a:sym typeface="Arial"/>
              </a:defRPr>
            </a:lvl1pPr>
            <a:lvl2pPr indent="0" lvl="1">
              <a:spcBef>
                <a:spcPts val="0"/>
              </a:spcBef>
              <a:buClr>
                <a:schemeClr val="dk1"/>
              </a:buClr>
              <a:buFont typeface="Arial"/>
              <a:buNone/>
              <a:defRPr sz="2800">
                <a:solidFill>
                  <a:schemeClr val="dk1"/>
                </a:solidFill>
              </a:defRPr>
            </a:lvl2pPr>
            <a:lvl3pPr indent="0" lvl="2">
              <a:spcBef>
                <a:spcPts val="0"/>
              </a:spcBef>
              <a:buClr>
                <a:schemeClr val="dk1"/>
              </a:buClr>
              <a:buFont typeface="Arial"/>
              <a:buNone/>
              <a:defRPr sz="2800">
                <a:solidFill>
                  <a:schemeClr val="dk1"/>
                </a:solidFill>
              </a:defRPr>
            </a:lvl3pPr>
            <a:lvl4pPr indent="0" lvl="3">
              <a:spcBef>
                <a:spcPts val="0"/>
              </a:spcBef>
              <a:buClr>
                <a:schemeClr val="dk1"/>
              </a:buClr>
              <a:buFont typeface="Arial"/>
              <a:buNone/>
              <a:defRPr sz="2800">
                <a:solidFill>
                  <a:schemeClr val="dk1"/>
                </a:solidFill>
              </a:defRPr>
            </a:lvl4pPr>
            <a:lvl5pPr indent="0" lvl="4">
              <a:spcBef>
                <a:spcPts val="0"/>
              </a:spcBef>
              <a:buClr>
                <a:schemeClr val="dk1"/>
              </a:buClr>
              <a:buFont typeface="Arial"/>
              <a:buNone/>
              <a:defRPr sz="2800">
                <a:solidFill>
                  <a:schemeClr val="dk1"/>
                </a:solidFill>
              </a:defRPr>
            </a:lvl5pPr>
            <a:lvl6pPr indent="0" lvl="5">
              <a:spcBef>
                <a:spcPts val="0"/>
              </a:spcBef>
              <a:buClr>
                <a:schemeClr val="dk1"/>
              </a:buClr>
              <a:buFont typeface="Arial"/>
              <a:buNone/>
              <a:defRPr sz="2800">
                <a:solidFill>
                  <a:schemeClr val="dk1"/>
                </a:solidFill>
              </a:defRPr>
            </a:lvl6pPr>
            <a:lvl7pPr indent="0" lvl="6">
              <a:spcBef>
                <a:spcPts val="0"/>
              </a:spcBef>
              <a:buClr>
                <a:schemeClr val="dk1"/>
              </a:buClr>
              <a:buFont typeface="Arial"/>
              <a:buNone/>
              <a:defRPr sz="2800">
                <a:solidFill>
                  <a:schemeClr val="dk1"/>
                </a:solidFill>
              </a:defRPr>
            </a:lvl7pPr>
            <a:lvl8pPr indent="0" lvl="7">
              <a:spcBef>
                <a:spcPts val="0"/>
              </a:spcBef>
              <a:buClr>
                <a:schemeClr val="dk1"/>
              </a:buClr>
              <a:buFont typeface="Arial"/>
              <a:buNone/>
              <a:defRPr sz="2800">
                <a:solidFill>
                  <a:schemeClr val="dk1"/>
                </a:solidFill>
              </a:defRPr>
            </a:lvl8pPr>
            <a:lvl9pPr indent="0" lvl="8">
              <a:spcBef>
                <a:spcPts val="0"/>
              </a:spcBef>
              <a:buClr>
                <a:schemeClr val="dk1"/>
              </a:buClr>
              <a:buFont typeface="Arial"/>
              <a:buNone/>
              <a:defRPr sz="2800">
                <a:solidFill>
                  <a:schemeClr val="dk1"/>
                </a:solidFill>
              </a:defRPr>
            </a:lvl9pPr>
          </a:lstStyle>
          <a:p/>
        </p:txBody>
      </p:sp>
      <p:sp>
        <p:nvSpPr>
          <p:cNvPr id="11" name="Shape 11"/>
          <p:cNvSpPr txBox="1"/>
          <p:nvPr>
            <p:ph idx="1" type="body"/>
          </p:nvPr>
        </p:nvSpPr>
        <p:spPr>
          <a:xfrm>
            <a:off x="311700" y="1536633"/>
            <a:ext cx="8520599" cy="4555199"/>
          </a:xfrm>
          <a:prstGeom prst="rect">
            <a:avLst/>
          </a:prstGeom>
          <a:noFill/>
          <a:ln>
            <a:noFill/>
          </a:ln>
        </p:spPr>
        <p:txBody>
          <a:bodyPr anchorCtr="0" anchor="t" bIns="91425" lIns="91425" rIns="91425" wrap="square" tIns="91425"/>
          <a:lstStyle>
            <a:lvl1pPr indent="114300" lvl="0" marL="0" marR="0" rtl="0" algn="l">
              <a:lnSpc>
                <a:spcPct val="115000"/>
              </a:lnSpc>
              <a:spcBef>
                <a:spcPts val="0"/>
              </a:spcBef>
              <a:spcAft>
                <a:spcPts val="1600"/>
              </a:spcAft>
              <a:buClr>
                <a:schemeClr val="dk2"/>
              </a:buClr>
              <a:buSzPct val="100000"/>
              <a:buFont typeface="Arial"/>
              <a:buChar char="●"/>
              <a:defRPr b="0" i="0" sz="1800" u="none" cap="none" strike="noStrike">
                <a:solidFill>
                  <a:schemeClr val="dk2"/>
                </a:solidFill>
                <a:latin typeface="Arial"/>
                <a:ea typeface="Arial"/>
                <a:cs typeface="Arial"/>
                <a:sym typeface="Arial"/>
              </a:defRPr>
            </a:lvl1pPr>
            <a:lvl2pPr indent="88900" lvl="1" marL="4572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2pPr>
            <a:lvl3pPr indent="88900" lvl="2" marL="9144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3pPr>
            <a:lvl4pPr indent="88900" lvl="3" marL="13716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4pPr>
            <a:lvl5pPr indent="88900" lvl="4" marL="18288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5pPr>
            <a:lvl6pPr indent="88900" lvl="5" marL="22860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6pPr>
            <a:lvl7pPr indent="88900" lvl="6" marL="27432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7pPr>
            <a:lvl8pPr indent="88900" lvl="7" marL="32004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8pPr>
            <a:lvl9pPr indent="88900" lvl="8" marL="3657600" marR="0" rtl="0" algn="l">
              <a:lnSpc>
                <a:spcPct val="115000"/>
              </a:lnSpc>
              <a:spcBef>
                <a:spcPts val="0"/>
              </a:spcBef>
              <a:spcAft>
                <a:spcPts val="1600"/>
              </a:spcAft>
              <a:buClr>
                <a:schemeClr val="dk2"/>
              </a:buClr>
              <a:buSzPct val="100000"/>
              <a:buFont typeface="Arial"/>
              <a:buChar char="■"/>
              <a:defRPr b="0" i="0" sz="1400" u="none" cap="none" strike="noStrike">
                <a:solidFill>
                  <a:schemeClr val="dk2"/>
                </a:solidFill>
                <a:latin typeface="Arial"/>
                <a:ea typeface="Arial"/>
                <a:cs typeface="Arial"/>
                <a:sym typeface="Arial"/>
              </a:defRPr>
            </a:lvl9pPr>
          </a:lstStyle>
          <a:p/>
        </p:txBody>
      </p:sp>
      <p:sp>
        <p:nvSpPr>
          <p:cNvPr id="12" name="Shape 12"/>
          <p:cNvSpPr txBox="1"/>
          <p:nvPr>
            <p:ph idx="12" type="sldNum"/>
          </p:nvPr>
        </p:nvSpPr>
        <p:spPr>
          <a:xfrm>
            <a:off x="8472457" y="6217621"/>
            <a:ext cx="548699" cy="524699"/>
          </a:xfrm>
          <a:prstGeom prst="rect">
            <a:avLst/>
          </a:prstGeom>
          <a:noFill/>
          <a:ln>
            <a:noFill/>
          </a:ln>
        </p:spPr>
        <p:txBody>
          <a:bodyPr anchorCtr="0" anchor="ctr" bIns="91425" lIns="91425" rIns="91425" wrap="square" tIns="91425">
            <a:noAutofit/>
          </a:bodyPr>
          <a:lstStyle/>
          <a:p>
            <a:pPr indent="0" lvl="0" marL="0" marR="0" rtl="0" algn="r">
              <a:lnSpc>
                <a:spcPct val="100000"/>
              </a:lnSpc>
              <a:spcBef>
                <a:spcPts val="0"/>
              </a:spcBef>
              <a:spcAft>
                <a:spcPts val="0"/>
              </a:spcAft>
              <a:buClr>
                <a:schemeClr val="dk2"/>
              </a:buClr>
              <a:buSzPct val="25000"/>
              <a:buFont typeface="Arial Black"/>
              <a:buNone/>
            </a:pPr>
            <a:fld id="{00000000-1234-1234-1234-123412341234}" type="slidenum">
              <a:rPr b="0" i="0" lang="en-US" sz="1200" u="none" cap="none" strike="noStrike">
                <a:solidFill>
                  <a:schemeClr val="dk2"/>
                </a:solidFill>
                <a:latin typeface="Arial Black"/>
                <a:ea typeface="Arial Black"/>
                <a:cs typeface="Arial Black"/>
                <a:sym typeface="Arial Black"/>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TtsAn84Si9g" TargetMode="Externa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AEc2W8JVuRw"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rive.google.com/file/d/0B7uPo8G9U6FdRnR4NUp2dC1LZEk/view" TargetMode="Externa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4559300" y="4273550"/>
            <a:ext cx="4121100" cy="2000100"/>
          </a:xfrm>
          <a:prstGeom prst="rect">
            <a:avLst/>
          </a:prstGeom>
          <a:noFill/>
          <a:ln>
            <a:noFill/>
          </a:ln>
        </p:spPr>
        <p:txBody>
          <a:bodyPr anchorCtr="0" anchor="ctr" bIns="0" lIns="0" rIns="0" wrap="square" tIns="0">
            <a:noAutofit/>
          </a:bodyPr>
          <a:lstStyle/>
          <a:p>
            <a:pPr indent="0" lvl="0" marL="0" marR="0" rtl="0" algn="l">
              <a:lnSpc>
                <a:spcPct val="100000"/>
              </a:lnSpc>
              <a:spcBef>
                <a:spcPts val="0"/>
              </a:spcBef>
              <a:spcAft>
                <a:spcPts val="0"/>
              </a:spcAft>
              <a:buClr>
                <a:schemeClr val="lt1"/>
              </a:buClr>
              <a:buSzPct val="25000"/>
              <a:buFont typeface="Arial Black"/>
              <a:buNone/>
            </a:pPr>
            <a:r>
              <a:rPr b="1" i="0" lang="en-US" sz="3600" u="none" cap="none" strike="noStrike">
                <a:solidFill>
                  <a:srgbClr val="FFFFFF"/>
                </a:solidFill>
                <a:latin typeface="Arial Black"/>
                <a:ea typeface="Arial Black"/>
                <a:cs typeface="Arial Black"/>
                <a:sym typeface="Arial Black"/>
              </a:rPr>
              <a:t>Other People Matter Mindset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Shape 213"/>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500" u="none" cap="none" strike="noStrike">
                <a:solidFill>
                  <a:srgbClr val="1A4625"/>
                </a:solidFill>
                <a:latin typeface="Arial Black"/>
                <a:ea typeface="Arial Black"/>
                <a:cs typeface="Arial Black"/>
                <a:sym typeface="Arial Black"/>
              </a:rPr>
              <a:t>Character and You</a:t>
            </a:r>
          </a:p>
        </p:txBody>
      </p:sp>
      <p:sp>
        <p:nvSpPr>
          <p:cNvPr id="214" name="Shape 214"/>
          <p:cNvSpPr txBox="1"/>
          <p:nvPr>
            <p:ph idx="4294967295" type="sldNum"/>
          </p:nvPr>
        </p:nvSpPr>
        <p:spPr>
          <a:xfrm>
            <a:off x="8079971" y="6324900"/>
            <a:ext cx="954003"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id="215" name="Shape 215"/>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342900" lvl="0" marL="342900" marR="0" rtl="0" algn="l">
              <a:lnSpc>
                <a:spcPct val="115000"/>
              </a:lnSpc>
              <a:spcBef>
                <a:spcPts val="0"/>
              </a:spcBef>
              <a:spcAft>
                <a:spcPts val="0"/>
              </a:spcAft>
              <a:buClr>
                <a:schemeClr val="dk2"/>
              </a:buClr>
              <a:buSzPct val="100000"/>
              <a:buFont typeface="Arial"/>
              <a:buChar char="•"/>
            </a:pPr>
            <a:r>
              <a:rPr b="0" i="0" lang="en-US" sz="2400" u="none" cap="none" strike="noStrike">
                <a:solidFill>
                  <a:srgbClr val="1C2B39"/>
                </a:solidFill>
                <a:latin typeface="Arial"/>
                <a:ea typeface="Arial"/>
                <a:cs typeface="Arial"/>
                <a:sym typeface="Arial"/>
              </a:rPr>
              <a:t>When you think of the word “character”, what words come to mind?</a:t>
            </a:r>
          </a:p>
          <a:p>
            <a:pPr indent="-342900" lvl="0" marL="342900" marR="0" rtl="0" algn="l">
              <a:lnSpc>
                <a:spcPct val="115000"/>
              </a:lnSpc>
              <a:spcBef>
                <a:spcPts val="1600"/>
              </a:spcBef>
              <a:spcAft>
                <a:spcPts val="0"/>
              </a:spcAft>
              <a:buClr>
                <a:schemeClr val="dk2"/>
              </a:buClr>
              <a:buSzPct val="100000"/>
              <a:buFont typeface="Arial"/>
              <a:buChar char="•"/>
            </a:pPr>
            <a:r>
              <a:rPr b="0" i="0" lang="en-US" sz="2400" u="none" cap="none" strike="noStrike">
                <a:solidFill>
                  <a:srgbClr val="1C2B39"/>
                </a:solidFill>
                <a:latin typeface="Arial"/>
                <a:ea typeface="Arial"/>
                <a:cs typeface="Arial"/>
                <a:sym typeface="Arial"/>
              </a:rPr>
              <a:t>Do you think character is one thing or multiple things?</a:t>
            </a:r>
          </a:p>
          <a:p>
            <a:pPr indent="-342900" lvl="0" marL="342900" marR="0" rtl="0" algn="l">
              <a:lnSpc>
                <a:spcPct val="115000"/>
              </a:lnSpc>
              <a:spcBef>
                <a:spcPts val="1600"/>
              </a:spcBef>
              <a:spcAft>
                <a:spcPts val="0"/>
              </a:spcAft>
              <a:buClr>
                <a:schemeClr val="dk2"/>
              </a:buClr>
              <a:buSzPct val="100000"/>
              <a:buFont typeface="Arial"/>
              <a:buChar char="•"/>
            </a:pPr>
            <a:r>
              <a:rPr b="0" i="0" lang="en-US" sz="2400" u="none" cap="none" strike="noStrike">
                <a:solidFill>
                  <a:srgbClr val="1C2B39"/>
                </a:solidFill>
                <a:latin typeface="Arial"/>
                <a:ea typeface="Arial"/>
                <a:cs typeface="Arial"/>
                <a:sym typeface="Arial"/>
              </a:rPr>
              <a:t>If you had to create a dictionary definition for the word character, how would you define it?</a:t>
            </a:r>
          </a:p>
          <a:p>
            <a:pPr indent="0" lvl="0" marL="0" marR="0" rtl="0" algn="l">
              <a:lnSpc>
                <a:spcPct val="115000"/>
              </a:lnSpc>
              <a:spcBef>
                <a:spcPts val="1600"/>
              </a:spcBef>
              <a:spcAft>
                <a:spcPts val="0"/>
              </a:spcAft>
              <a:buClr>
                <a:schemeClr val="dk2"/>
              </a:buClr>
              <a:buSzPct val="25000"/>
              <a:buFont typeface="Arial"/>
              <a:buNone/>
            </a:pPr>
            <a:r>
              <a:t/>
            </a:r>
            <a:endParaRPr b="0" i="0" sz="2400" u="none" cap="none" strike="noStrike">
              <a:solidFill>
                <a:srgbClr val="1C2B39"/>
              </a:solidFill>
              <a:latin typeface="Arial"/>
              <a:ea typeface="Arial"/>
              <a:cs typeface="Arial"/>
              <a:sym typeface="Arial"/>
            </a:endParaRPr>
          </a:p>
          <a:p>
            <a:pPr indent="-342900" lvl="0" marL="342900" marR="0" rtl="0" algn="l">
              <a:lnSpc>
                <a:spcPct val="115000"/>
              </a:lnSpc>
              <a:spcBef>
                <a:spcPts val="1600"/>
              </a:spcBef>
              <a:spcAft>
                <a:spcPts val="0"/>
              </a:spcAft>
              <a:buClr>
                <a:schemeClr val="dk2"/>
              </a:buClr>
              <a:buSzPct val="100000"/>
              <a:buFont typeface="Noto Sans Symbols"/>
              <a:buChar char="•"/>
            </a:pPr>
            <a:r>
              <a:rPr i="0" lang="en-US" sz="2400" u="none" cap="none" strike="noStrike">
                <a:solidFill>
                  <a:srgbClr val="1C2B39"/>
                </a:solidFill>
              </a:rPr>
              <a:t>Take a moment to think and then share your thoughts with the class.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Shape 221"/>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500" u="none" cap="none" strike="noStrike">
                <a:solidFill>
                  <a:srgbClr val="1A4625"/>
                </a:solidFill>
                <a:latin typeface="Arial Black"/>
                <a:ea typeface="Arial Black"/>
                <a:cs typeface="Arial Black"/>
                <a:sym typeface="Arial Black"/>
              </a:rPr>
              <a:t>What is Character?</a:t>
            </a:r>
          </a:p>
        </p:txBody>
      </p:sp>
      <p:sp>
        <p:nvSpPr>
          <p:cNvPr id="222" name="Shape 222"/>
          <p:cNvSpPr txBox="1"/>
          <p:nvPr>
            <p:ph idx="1" type="body"/>
          </p:nvPr>
        </p:nvSpPr>
        <p:spPr>
          <a:xfrm>
            <a:off x="465524" y="1749075"/>
            <a:ext cx="4551600" cy="4407900"/>
          </a:xfrm>
          <a:prstGeom prst="rect">
            <a:avLst/>
          </a:prstGeom>
          <a:noFill/>
          <a:ln>
            <a:noFill/>
          </a:ln>
        </p:spPr>
        <p:txBody>
          <a:bodyPr anchorCtr="0" anchor="t" bIns="91425" lIns="91425" rIns="91425" wrap="square" tIns="91425">
            <a:noAutofit/>
          </a:bodyPr>
          <a:lstStyle/>
          <a:p>
            <a:pPr indent="-342900" lvl="0" marL="431800" marR="0" rtl="0" algn="l">
              <a:lnSpc>
                <a:spcPct val="115000"/>
              </a:lnSpc>
              <a:spcBef>
                <a:spcPts val="0"/>
              </a:spcBef>
              <a:spcAft>
                <a:spcPts val="0"/>
              </a:spcAft>
              <a:buClr>
                <a:schemeClr val="dk2"/>
              </a:buClr>
              <a:buSzPct val="100000"/>
              <a:buFont typeface="Arial"/>
              <a:buChar char="•"/>
            </a:pPr>
            <a:r>
              <a:rPr b="0" i="0" lang="en-US" sz="2000" u="sng" cap="none" strike="noStrike">
                <a:solidFill>
                  <a:schemeClr val="dk1"/>
                </a:solidFill>
                <a:latin typeface="Arial"/>
                <a:ea typeface="Arial"/>
                <a:cs typeface="Arial"/>
                <a:sym typeface="Arial"/>
              </a:rPr>
              <a:t>Definition</a:t>
            </a:r>
            <a:r>
              <a:rPr b="0" i="0" lang="en-US" sz="2000" u="none" cap="none" strike="noStrike">
                <a:solidFill>
                  <a:schemeClr val="dk1"/>
                </a:solidFill>
                <a:latin typeface="Arial"/>
                <a:ea typeface="Arial"/>
                <a:cs typeface="Arial"/>
                <a:sym typeface="Arial"/>
              </a:rPr>
              <a:t>: </a:t>
            </a:r>
            <a:r>
              <a:rPr b="0" i="1" lang="en-US" sz="2000" u="none" cap="none" strike="noStrike">
                <a:solidFill>
                  <a:schemeClr val="dk1"/>
                </a:solidFill>
                <a:latin typeface="Arial"/>
                <a:ea typeface="Arial"/>
                <a:cs typeface="Arial"/>
                <a:sym typeface="Arial"/>
              </a:rPr>
              <a:t>A family of thoughts, feelings, and actions that are recognized and encouraged across cultures for the values they cultivate in people and society.</a:t>
            </a:r>
          </a:p>
          <a:p>
            <a:pPr indent="-342900" lvl="0" marL="431800" marR="0" rtl="0" algn="l">
              <a:lnSpc>
                <a:spcPct val="115000"/>
              </a:lnSpc>
              <a:spcBef>
                <a:spcPts val="1600"/>
              </a:spcBef>
              <a:spcAft>
                <a:spcPts val="0"/>
              </a:spcAft>
              <a:buClr>
                <a:schemeClr val="dk1"/>
              </a:buClr>
              <a:buSzPct val="100000"/>
              <a:buFont typeface="Arial"/>
              <a:buChar char="•"/>
            </a:pPr>
            <a:r>
              <a:rPr b="0" i="0" lang="en-US" sz="2000" u="none" cap="none" strike="noStrike">
                <a:solidFill>
                  <a:schemeClr val="dk1"/>
                </a:solidFill>
                <a:latin typeface="Arial"/>
                <a:ea typeface="Arial"/>
                <a:cs typeface="Arial"/>
                <a:sym typeface="Arial"/>
              </a:rPr>
              <a:t>Your character is complex. It is the combination of your thoughts, your feelings, and your actions.</a:t>
            </a:r>
          </a:p>
          <a:p>
            <a:pPr indent="-342900" lvl="0" marL="419100" marR="0" rtl="0" algn="l">
              <a:lnSpc>
                <a:spcPct val="115000"/>
              </a:lnSpc>
              <a:spcBef>
                <a:spcPts val="1600"/>
              </a:spcBef>
              <a:spcAft>
                <a:spcPts val="0"/>
              </a:spcAft>
              <a:buClr>
                <a:schemeClr val="dk2"/>
              </a:buClr>
              <a:buSzPct val="109090"/>
              <a:buFont typeface="Arial"/>
              <a:buChar char="•"/>
            </a:pPr>
            <a:r>
              <a:rPr b="0" i="0" lang="en-US" sz="2000" u="none" cap="none" strike="noStrike">
                <a:solidFill>
                  <a:schemeClr val="dk1"/>
                </a:solidFill>
                <a:latin typeface="Arial"/>
                <a:ea typeface="Arial"/>
                <a:cs typeface="Arial"/>
                <a:sym typeface="Arial"/>
              </a:rPr>
              <a:t>Simply stated, </a:t>
            </a:r>
            <a:r>
              <a:rPr b="1" i="0" lang="en-US" sz="2000" u="sng" cap="none" strike="noStrike">
                <a:solidFill>
                  <a:schemeClr val="dk1"/>
                </a:solidFill>
                <a:latin typeface="Arial"/>
                <a:ea typeface="Arial"/>
                <a:cs typeface="Arial"/>
                <a:sym typeface="Arial"/>
              </a:rPr>
              <a:t>your character is who you are</a:t>
            </a:r>
            <a:r>
              <a:rPr b="1" i="0" lang="en-US" sz="2000" u="none" cap="none" strike="noStrike">
                <a:solidFill>
                  <a:schemeClr val="dk1"/>
                </a:solidFill>
                <a:latin typeface="Arial"/>
                <a:ea typeface="Arial"/>
                <a:cs typeface="Arial"/>
                <a:sym typeface="Arial"/>
              </a:rPr>
              <a:t>.</a:t>
            </a:r>
            <a:br>
              <a:rPr b="0" i="0" lang="en-US" sz="2000" u="none" cap="none" strike="noStrike">
                <a:solidFill>
                  <a:schemeClr val="dk1"/>
                </a:solidFill>
                <a:latin typeface="Arial"/>
                <a:ea typeface="Arial"/>
                <a:cs typeface="Arial"/>
                <a:sym typeface="Arial"/>
              </a:rPr>
            </a:br>
          </a:p>
          <a:p>
            <a:pPr indent="0" lvl="0" marL="0" marR="0" rtl="0" algn="l">
              <a:lnSpc>
                <a:spcPct val="115000"/>
              </a:lnSpc>
              <a:spcBef>
                <a:spcPts val="1600"/>
              </a:spcBef>
              <a:spcAft>
                <a:spcPts val="0"/>
              </a:spcAft>
              <a:buClr>
                <a:schemeClr val="dk2"/>
              </a:buClr>
              <a:buSzPct val="25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0" i="0" sz="2000" u="none" cap="none" strike="noStrike">
              <a:solidFill>
                <a:schemeClr val="dk1"/>
              </a:solidFill>
              <a:latin typeface="Calibri"/>
              <a:ea typeface="Calibri"/>
              <a:cs typeface="Calibri"/>
              <a:sym typeface="Calibri"/>
            </a:endParaRPr>
          </a:p>
        </p:txBody>
      </p:sp>
      <p:sp>
        <p:nvSpPr>
          <p:cNvPr id="223" name="Shape 223"/>
          <p:cNvSpPr txBox="1"/>
          <p:nvPr>
            <p:ph idx="4294967295" type="sldNum"/>
          </p:nvPr>
        </p:nvSpPr>
        <p:spPr>
          <a:xfrm>
            <a:off x="8055034" y="6324900"/>
            <a:ext cx="978942"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pic>
        <p:nvPicPr>
          <p:cNvPr id="224" name="Shape 224"/>
          <p:cNvPicPr preferRelativeResize="0"/>
          <p:nvPr/>
        </p:nvPicPr>
        <p:blipFill rotWithShape="1">
          <a:blip r:embed="rId3">
            <a:alphaModFix/>
          </a:blip>
          <a:srcRect b="0" l="0" r="0" t="0"/>
          <a:stretch/>
        </p:blipFill>
        <p:spPr>
          <a:xfrm>
            <a:off x="5017055" y="2119461"/>
            <a:ext cx="3962399" cy="366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The 24 Character Strengths</a:t>
            </a:r>
          </a:p>
        </p:txBody>
      </p:sp>
      <p:sp>
        <p:nvSpPr>
          <p:cNvPr id="231" name="Shape 231"/>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pic>
        <p:nvPicPr>
          <p:cNvPr id="232" name="Shape 232"/>
          <p:cNvPicPr preferRelativeResize="0"/>
          <p:nvPr/>
        </p:nvPicPr>
        <p:blipFill rotWithShape="1">
          <a:blip r:embed="rId3">
            <a:alphaModFix/>
          </a:blip>
          <a:srcRect b="7432" l="11452" r="10269" t="1912"/>
          <a:stretch/>
        </p:blipFill>
        <p:spPr>
          <a:xfrm>
            <a:off x="1238062" y="1810550"/>
            <a:ext cx="6156651" cy="44372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type="title"/>
          </p:nvPr>
        </p:nvSpPr>
        <p:spPr>
          <a:xfrm>
            <a:off x="571524" y="581400"/>
            <a:ext cx="6884990"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What are the </a:t>
            </a:r>
            <a:br>
              <a:rPr b="0" i="0" lang="en-US" sz="3200" u="none" cap="none" strike="noStrike">
                <a:solidFill>
                  <a:srgbClr val="1A4625"/>
                </a:solidFill>
                <a:latin typeface="Arial Black"/>
                <a:ea typeface="Arial Black"/>
                <a:cs typeface="Arial Black"/>
                <a:sym typeface="Arial Black"/>
              </a:rPr>
            </a:br>
            <a:r>
              <a:rPr b="0" i="0" lang="en-US" sz="3200" u="none" cap="none" strike="noStrike">
                <a:solidFill>
                  <a:srgbClr val="1A4625"/>
                </a:solidFill>
                <a:latin typeface="Arial Black"/>
                <a:ea typeface="Arial Black"/>
                <a:cs typeface="Arial Black"/>
                <a:sym typeface="Arial Black"/>
              </a:rPr>
              <a:t>24 character strengths?</a:t>
            </a:r>
          </a:p>
        </p:txBody>
      </p:sp>
      <p:sp>
        <p:nvSpPr>
          <p:cNvPr id="239" name="Shape 239"/>
          <p:cNvSpPr txBox="1"/>
          <p:nvPr>
            <p:ph idx="4294967295" type="sldNum"/>
          </p:nvPr>
        </p:nvSpPr>
        <p:spPr>
          <a:xfrm>
            <a:off x="8088284" y="6324900"/>
            <a:ext cx="945691"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id="240" name="Shape 240"/>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342900" lvl="0" marL="342900" marR="0" rtl="0" algn="l">
              <a:lnSpc>
                <a:spcPct val="115000"/>
              </a:lnSpc>
              <a:spcBef>
                <a:spcPts val="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Dr. Chris Peterson took a three-year sabbatical from teaching to better understand character, before co-authoring an 800-page book on his findings.</a:t>
            </a:r>
          </a:p>
          <a:p>
            <a:pPr indent="0" lvl="0" marL="0" marR="0" rtl="0" algn="l">
              <a:lnSpc>
                <a:spcPct val="115000"/>
              </a:lnSpc>
              <a:spcBef>
                <a:spcPts val="1600"/>
              </a:spcBef>
              <a:spcAft>
                <a:spcPts val="0"/>
              </a:spcAft>
              <a:buClr>
                <a:schemeClr val="dk2"/>
              </a:buClr>
              <a:buSzPct val="25000"/>
              <a:buFont typeface="Arial"/>
              <a:buNone/>
            </a:pPr>
            <a:r>
              <a:rPr b="0" i="0" lang="en-US" sz="2000" u="none" cap="none" strike="noStrike">
                <a:solidFill>
                  <a:srgbClr val="1C2B39"/>
                </a:solidFill>
                <a:latin typeface="Arial"/>
                <a:ea typeface="Arial"/>
                <a:cs typeface="Arial"/>
                <a:sym typeface="Arial"/>
              </a:rPr>
              <a:t>He discovered:</a:t>
            </a:r>
          </a:p>
          <a:p>
            <a:pPr indent="-342900" lvl="0" marL="342900" marR="0" rtl="0" algn="l">
              <a:lnSpc>
                <a:spcPct val="115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24 character strengths that are evident in the most widely influential traditions of thought in human history.</a:t>
            </a:r>
          </a:p>
          <a:p>
            <a:pPr indent="-342900" lvl="0" marL="342900" marR="0" rtl="0" algn="l">
              <a:lnSpc>
                <a:spcPct val="115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Robust evidence of ALL 24 strengths existing throughout time and in all cultures of the world.</a:t>
            </a:r>
          </a:p>
          <a:p>
            <a:pPr indent="-342900" lvl="0" marL="342900" marR="0" rtl="0" algn="l">
              <a:lnSpc>
                <a:spcPct val="115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All 24 character strengths exist in every individual.</a:t>
            </a:r>
          </a:p>
          <a:p>
            <a:pPr indent="0" lvl="0" marL="0" marR="0" rtl="0" algn="l">
              <a:lnSpc>
                <a:spcPct val="115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Video on the </a:t>
            </a:r>
            <a:br>
              <a:rPr b="0" i="0" lang="en-US" sz="3200" u="none" cap="none" strike="noStrike">
                <a:solidFill>
                  <a:srgbClr val="1A4625"/>
                </a:solidFill>
                <a:latin typeface="Arial Black"/>
                <a:ea typeface="Arial Black"/>
                <a:cs typeface="Arial Black"/>
                <a:sym typeface="Arial Black"/>
              </a:rPr>
            </a:br>
            <a:r>
              <a:rPr b="0" i="0" lang="en-US" sz="3200" u="none" cap="none" strike="noStrike">
                <a:solidFill>
                  <a:srgbClr val="1A4625"/>
                </a:solidFill>
                <a:latin typeface="Arial Black"/>
                <a:ea typeface="Arial Black"/>
                <a:cs typeface="Arial Black"/>
                <a:sym typeface="Arial Black"/>
              </a:rPr>
              <a:t>24 Character Strengths</a:t>
            </a:r>
          </a:p>
        </p:txBody>
      </p:sp>
      <p:sp>
        <p:nvSpPr>
          <p:cNvPr id="247" name="Shape 247"/>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457200" lvl="0" marL="0" marR="0" rtl="0" algn="l">
              <a:lnSpc>
                <a:spcPct val="115000"/>
              </a:lnSpc>
              <a:spcBef>
                <a:spcPts val="0"/>
              </a:spcBef>
              <a:spcAft>
                <a:spcPts val="0"/>
              </a:spcAft>
              <a:buClr>
                <a:schemeClr val="dk2"/>
              </a:buClr>
              <a:buSzPct val="25000"/>
              <a:buFont typeface="Arial"/>
              <a:buNone/>
            </a:pPr>
            <a:r>
              <a:t/>
            </a:r>
            <a:endParaRPr b="1" i="1" sz="2400" u="none" cap="none" strike="noStrike">
              <a:solidFill>
                <a:srgbClr val="1C2429"/>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30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chemeClr val="dk1"/>
              </a:solidFill>
              <a:latin typeface="Calibri"/>
              <a:ea typeface="Calibri"/>
              <a:cs typeface="Calibri"/>
              <a:sym typeface="Calibri"/>
            </a:endParaRPr>
          </a:p>
        </p:txBody>
      </p:sp>
      <p:sp>
        <p:nvSpPr>
          <p:cNvPr id="248" name="Shape 248"/>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descr="THE SCIENCE OF CHARACTER is an 8 min collaborative Cloud Film that explores new research on character development and our ability to shape who we are. Many people in our Let it Ripple community participated in its creation and we are now taking our experiment of Cloud Filmmaking to the next level with a Global Cloud Premiere on #CharacterDay, March 20, 2014.  Join people around the world in screening &quot;The Science of Character&quot; -- in theaters, auditoriums, classrooms, homes or whatever device you have in your hand. We'll have online Q&amp;A's throughout the day in all timezones with experts in character research and inspiring leaders talking about character. We will also have online resources and curriculum.  Find out more at: http://letitripple.org/character/" id="249" name="Shape 249" title="&quot;The Science of Character&quot; Trailer - Global Film Premiere in 10 days!">
            <a:hlinkClick r:id="rId3"/>
          </p:cNvPr>
          <p:cNvSpPr/>
          <p:nvPr/>
        </p:nvSpPr>
        <p:spPr>
          <a:xfrm>
            <a:off x="613350" y="1672874"/>
            <a:ext cx="6147200" cy="4610400"/>
          </a:xfrm>
          <a:prstGeom prst="rect">
            <a:avLst/>
          </a:prstGeom>
          <a:blipFill>
            <a:blip r:embed="rId4">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Shape 255"/>
          <p:cNvSpPr txBox="1"/>
          <p:nvPr>
            <p:ph type="title"/>
          </p:nvPr>
        </p:nvSpPr>
        <p:spPr>
          <a:xfrm>
            <a:off x="848950" y="600200"/>
            <a:ext cx="6694800" cy="5454299"/>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Black"/>
              <a:buNone/>
            </a:pPr>
            <a:br>
              <a:rPr b="0" i="0" lang="en-US" sz="6000" u="none" cap="none" strike="noStrike">
                <a:solidFill>
                  <a:srgbClr val="FFFFFF"/>
                </a:solidFill>
                <a:latin typeface="Arial Black"/>
                <a:ea typeface="Arial Black"/>
                <a:cs typeface="Arial Black"/>
                <a:sym typeface="Arial Black"/>
              </a:rPr>
            </a:br>
            <a:br>
              <a:rPr b="0" i="0" lang="en-US" sz="6000" u="none" cap="none" strike="noStrike">
                <a:solidFill>
                  <a:srgbClr val="FFFFFF"/>
                </a:solidFill>
                <a:latin typeface="Arial Black"/>
                <a:ea typeface="Arial Black"/>
                <a:cs typeface="Arial Black"/>
                <a:sym typeface="Arial Black"/>
              </a:rPr>
            </a:br>
            <a:r>
              <a:rPr b="0" i="0" lang="en-US" sz="6600" u="none" cap="none" strike="noStrike">
                <a:solidFill>
                  <a:srgbClr val="FFFFFF"/>
                </a:solidFill>
                <a:latin typeface="Arial Black"/>
                <a:ea typeface="Arial Black"/>
                <a:cs typeface="Arial Black"/>
                <a:sym typeface="Arial Black"/>
              </a:rPr>
              <a:t>Engage</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type="title"/>
          </p:nvPr>
        </p:nvSpPr>
        <p:spPr>
          <a:xfrm>
            <a:off x="571525" y="581400"/>
            <a:ext cx="7126060" cy="860700"/>
          </a:xfrm>
          <a:prstGeom prst="rect">
            <a:avLst/>
          </a:prstGeom>
          <a:noFill/>
          <a:ln>
            <a:noFill/>
          </a:ln>
        </p:spPr>
        <p:txBody>
          <a:bodyPr anchorCtr="0" anchor="b" bIns="0" lIns="0" rIns="0" wrap="square" tIns="0">
            <a:noAutofit/>
          </a:bodyPr>
          <a:lstStyle/>
          <a:p>
            <a:pPr indent="0" lvl="0" marL="0" marR="0" rtl="0" algn="l">
              <a:lnSpc>
                <a:spcPct val="100000"/>
              </a:lnSpc>
              <a:spcBef>
                <a:spcPts val="0"/>
              </a:spcBef>
              <a:spcAft>
                <a:spcPts val="0"/>
              </a:spcAft>
              <a:buClr>
                <a:schemeClr val="dk2"/>
              </a:buClr>
              <a:buSzPct val="25000"/>
              <a:buFont typeface="Arial Black"/>
              <a:buNone/>
            </a:pPr>
            <a:r>
              <a:rPr b="0" i="0" lang="en-US" sz="3200" u="none" cap="none" strike="noStrike">
                <a:solidFill>
                  <a:srgbClr val="1A4625"/>
                </a:solidFill>
                <a:latin typeface="Arial Black"/>
                <a:ea typeface="Arial Black"/>
                <a:cs typeface="Arial Black"/>
                <a:sym typeface="Arial Black"/>
              </a:rPr>
              <a:t>Activity: </a:t>
            </a:r>
            <a:br>
              <a:rPr b="0" i="0" lang="en-US" sz="3200" u="none" cap="none" strike="noStrike">
                <a:solidFill>
                  <a:srgbClr val="1A4625"/>
                </a:solidFill>
                <a:latin typeface="Arial Black"/>
                <a:ea typeface="Arial Black"/>
                <a:cs typeface="Arial Black"/>
                <a:sym typeface="Arial Black"/>
              </a:rPr>
            </a:br>
            <a:r>
              <a:rPr b="0" i="0" lang="en-US" sz="3200" u="none" cap="none" strike="noStrike">
                <a:solidFill>
                  <a:srgbClr val="1A4625"/>
                </a:solidFill>
                <a:latin typeface="Arial Black"/>
                <a:ea typeface="Arial Black"/>
                <a:cs typeface="Arial Black"/>
                <a:sym typeface="Arial Black"/>
              </a:rPr>
              <a:t>Other People Matter Flip Book </a:t>
            </a:r>
          </a:p>
        </p:txBody>
      </p:sp>
      <p:sp>
        <p:nvSpPr>
          <p:cNvPr id="261" name="Shape 261"/>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Engage</a:t>
            </a:r>
          </a:p>
        </p:txBody>
      </p:sp>
      <p:sp>
        <p:nvSpPr>
          <p:cNvPr id="262" name="Shape 262"/>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SzPct val="25000"/>
              <a:buFont typeface="Arial"/>
              <a:buNone/>
            </a:pPr>
            <a:r>
              <a:rPr i="0" lang="en-US" sz="2000" u="none" cap="none" strike="noStrike">
                <a:solidFill>
                  <a:srgbClr val="1C2B39"/>
                </a:solidFill>
              </a:rPr>
              <a:t>Turn to a person next to you and discuss the following questions</a:t>
            </a:r>
            <a:r>
              <a:rPr b="0" i="0" lang="en-US" sz="2000" u="none" cap="none" strike="noStrike">
                <a:solidFill>
                  <a:srgbClr val="1C2B39"/>
                </a:solidFill>
                <a:latin typeface="Arial"/>
                <a:ea typeface="Arial"/>
                <a:cs typeface="Arial"/>
                <a:sym typeface="Arial"/>
              </a:rPr>
              <a:t>:</a:t>
            </a:r>
          </a:p>
          <a:p>
            <a:pPr indent="-342900" lvl="0" marL="342900" marR="0" rtl="0" algn="l">
              <a:lnSpc>
                <a:spcPct val="115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Where have you seen any of the five elements of the Other People Matter Mindset in your life?</a:t>
            </a:r>
          </a:p>
          <a:p>
            <a:pPr indent="-342900" lvl="0" marL="342900" marR="0" rtl="0" algn="l">
              <a:lnSpc>
                <a:spcPct val="115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Where have you seen their opposites? (e.g. looking for the faults of others, hoping they fail, checking your phone instead of listening)</a:t>
            </a:r>
          </a:p>
          <a:p>
            <a:pPr indent="-342900" lvl="0" marL="342900" marR="0" rtl="0" algn="l">
              <a:lnSpc>
                <a:spcPct val="115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What were the results of those interactions? How did they help or hurt relationships?</a:t>
            </a:r>
          </a:p>
          <a:p>
            <a:pPr indent="-342900" lvl="0" marL="342900" marR="0" rtl="0" algn="l">
              <a:lnSpc>
                <a:spcPct val="115000"/>
              </a:lnSpc>
              <a:spcBef>
                <a:spcPts val="1600"/>
              </a:spcBef>
              <a:spcAft>
                <a:spcPts val="0"/>
              </a:spcAft>
              <a:buClr>
                <a:schemeClr val="dk2"/>
              </a:buClr>
              <a:buSzPct val="100000"/>
              <a:buFont typeface="Noto Sans Symbols"/>
              <a:buChar char="•"/>
            </a:pPr>
            <a:r>
              <a:rPr i="0" lang="en-US" sz="2000" u="none" cap="none" strike="noStrike">
                <a:solidFill>
                  <a:srgbClr val="1C2B39"/>
                </a:solidFill>
              </a:rPr>
              <a:t>Now, create a flip book that exemplifies each element. Include practical examples you could implement in your life.</a:t>
            </a:r>
          </a:p>
          <a:p>
            <a:pPr indent="0" lvl="0" marL="0" marR="0" rtl="0" algn="l">
              <a:lnSpc>
                <a:spcPct val="115000"/>
              </a:lnSpc>
              <a:spcBef>
                <a:spcPts val="1600"/>
              </a:spcBef>
              <a:spcAft>
                <a:spcPts val="0"/>
              </a:spcAft>
              <a:buClr>
                <a:schemeClr val="dk2"/>
              </a:buClr>
              <a:buSzPct val="25000"/>
              <a:buFont typeface="Arial"/>
              <a:buNone/>
            </a:pPr>
            <a:r>
              <a:t/>
            </a:r>
            <a:endParaRPr b="1" i="0" sz="1800" u="none" cap="none" strike="noStrike">
              <a:solidFill>
                <a:srgbClr val="1C2B39"/>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Activity: Blind Retriever </a:t>
            </a:r>
          </a:p>
        </p:txBody>
      </p:sp>
      <p:sp>
        <p:nvSpPr>
          <p:cNvPr id="269" name="Shape 269"/>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342900" lvl="0" marL="342900" marR="0" rtl="0" algn="l">
              <a:lnSpc>
                <a:spcPct val="100000"/>
              </a:lnSpc>
              <a:spcBef>
                <a:spcPts val="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Step 1: There are eight objects hidden in the room, it’s your team’s job to find them.</a:t>
            </a:r>
          </a:p>
          <a:p>
            <a:pPr indent="-342900" lvl="0" marL="342900" marR="0" rtl="0" algn="l">
              <a:lnSpc>
                <a:spcPct val="100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Step 2: Break up into 3-4 person teams </a:t>
            </a:r>
          </a:p>
          <a:p>
            <a:pPr indent="-342900" lvl="0" marL="342900" marR="0" rtl="0" algn="l">
              <a:lnSpc>
                <a:spcPct val="100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Step 3: One person is blindfolded in each team and directed by their teammates using simple commands to try and find the object before the other team.</a:t>
            </a:r>
          </a:p>
          <a:p>
            <a:pPr indent="-342900" lvl="0" marL="342900" marR="0" rtl="0" algn="l">
              <a:lnSpc>
                <a:spcPct val="100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Step 4: Compete against each other to try and retrieve as many objects as possible. </a:t>
            </a:r>
          </a:p>
          <a:p>
            <a:pPr indent="-342900" lvl="0" marL="342900" marR="0" rtl="0" algn="l">
              <a:lnSpc>
                <a:spcPct val="100000"/>
              </a:lnSpc>
              <a:spcBef>
                <a:spcPts val="1600"/>
              </a:spcBef>
              <a:spcAft>
                <a:spcPts val="0"/>
              </a:spcAft>
              <a:buClr>
                <a:schemeClr val="dk2"/>
              </a:buClr>
              <a:buSzPct val="100000"/>
              <a:buFont typeface="Arial"/>
              <a:buChar char="•"/>
            </a:pPr>
            <a:r>
              <a:rPr b="0" i="0" lang="en-US" sz="2000" u="none" cap="none" strike="noStrike">
                <a:solidFill>
                  <a:srgbClr val="1C2B39"/>
                </a:solidFill>
                <a:latin typeface="Arial"/>
                <a:ea typeface="Arial"/>
                <a:cs typeface="Arial"/>
                <a:sym typeface="Arial"/>
              </a:rPr>
              <a:t>Step 5: After the activity is complete, discuss which elements of the Other People Matter Mindset your team used.</a:t>
            </a:r>
            <a:br>
              <a:rPr b="1" i="0" lang="en-US" sz="2000" u="none" cap="none" strike="noStrike">
                <a:solidFill>
                  <a:srgbClr val="1C2B39"/>
                </a:solidFill>
                <a:latin typeface="Arial"/>
                <a:ea typeface="Arial"/>
                <a:cs typeface="Arial"/>
                <a:sym typeface="Arial"/>
              </a:rPr>
            </a:br>
            <a:br>
              <a:rPr b="1" i="0" lang="en-US" sz="2000" u="none" cap="none" strike="noStrike">
                <a:solidFill>
                  <a:srgbClr val="1C2B39"/>
                </a:solidFill>
                <a:latin typeface="Arial"/>
                <a:ea typeface="Arial"/>
                <a:cs typeface="Arial"/>
                <a:sym typeface="Arial"/>
              </a:rPr>
            </a:br>
          </a:p>
          <a:p>
            <a:pPr indent="0" lvl="0" marL="0" marR="0" rtl="0" algn="l">
              <a:lnSpc>
                <a:spcPct val="100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p:txBody>
      </p:sp>
      <p:sp>
        <p:nvSpPr>
          <p:cNvPr id="270" name="Shape 270"/>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Engage</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Shape 276"/>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Activity: Human Knot</a:t>
            </a:r>
          </a:p>
        </p:txBody>
      </p:sp>
      <p:sp>
        <p:nvSpPr>
          <p:cNvPr id="277" name="Shape 277"/>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342900" lvl="0" marL="342900" marR="0" rtl="0" algn="l">
              <a:lnSpc>
                <a:spcPct val="100000"/>
              </a:lnSpc>
              <a:spcBef>
                <a:spcPts val="0"/>
              </a:spcBef>
              <a:spcAft>
                <a:spcPts val="0"/>
              </a:spcAft>
              <a:buClr>
                <a:schemeClr val="dk2"/>
              </a:buClr>
              <a:buSzPct val="100000"/>
              <a:buFont typeface="Arial"/>
              <a:buChar char="•"/>
            </a:pPr>
            <a:r>
              <a:rPr b="0" i="0" lang="en-US" sz="1900" u="none" cap="none" strike="noStrike">
                <a:solidFill>
                  <a:srgbClr val="1C2B39"/>
                </a:solidFill>
                <a:latin typeface="Arial"/>
                <a:ea typeface="Arial"/>
                <a:cs typeface="Arial"/>
                <a:sym typeface="Arial"/>
              </a:rPr>
              <a:t>Step 1: Break into groups of 7-12 people. Have everyone stand in a circle facing each other, shoulder to shoulder. </a:t>
            </a:r>
          </a:p>
          <a:p>
            <a:pPr indent="-342900" lvl="0" marL="342900" marR="0" rtl="0" algn="l">
              <a:lnSpc>
                <a:spcPct val="100000"/>
              </a:lnSpc>
              <a:spcBef>
                <a:spcPts val="1600"/>
              </a:spcBef>
              <a:spcAft>
                <a:spcPts val="0"/>
              </a:spcAft>
              <a:buClr>
                <a:schemeClr val="dk2"/>
              </a:buClr>
              <a:buSzPct val="100000"/>
              <a:buFont typeface="Arial"/>
              <a:buChar char="•"/>
            </a:pPr>
            <a:r>
              <a:rPr b="0" i="0" lang="en-US" sz="1900" u="none" cap="none" strike="noStrike">
                <a:solidFill>
                  <a:srgbClr val="1C2B39"/>
                </a:solidFill>
                <a:latin typeface="Arial"/>
                <a:ea typeface="Arial"/>
                <a:cs typeface="Arial"/>
                <a:sym typeface="Arial"/>
              </a:rPr>
              <a:t>Step 2: Instruct everyone to put their right hand out and grab a random hand of someone across from them. </a:t>
            </a:r>
          </a:p>
          <a:p>
            <a:pPr indent="-342900" lvl="0" marL="342900" marR="0" rtl="0" algn="l">
              <a:lnSpc>
                <a:spcPct val="100000"/>
              </a:lnSpc>
              <a:spcBef>
                <a:spcPts val="1600"/>
              </a:spcBef>
              <a:spcAft>
                <a:spcPts val="0"/>
              </a:spcAft>
              <a:buClr>
                <a:schemeClr val="dk2"/>
              </a:buClr>
              <a:buSzPct val="100000"/>
              <a:buFont typeface="Arial"/>
              <a:buChar char="•"/>
            </a:pPr>
            <a:r>
              <a:rPr b="0" i="0" lang="en-US" sz="1900" u="none" cap="none" strike="noStrike">
                <a:solidFill>
                  <a:srgbClr val="1C2B39"/>
                </a:solidFill>
                <a:latin typeface="Arial"/>
                <a:ea typeface="Arial"/>
                <a:cs typeface="Arial"/>
                <a:sym typeface="Arial"/>
              </a:rPr>
              <a:t>Step 3: Then, tell them to put their left hand out and grab another random hand from a different person across the circle. </a:t>
            </a:r>
          </a:p>
          <a:p>
            <a:pPr indent="-342900" lvl="0" marL="342900" marR="0" rtl="0" algn="l">
              <a:lnSpc>
                <a:spcPct val="100000"/>
              </a:lnSpc>
              <a:spcBef>
                <a:spcPts val="1600"/>
              </a:spcBef>
              <a:spcAft>
                <a:spcPts val="0"/>
              </a:spcAft>
              <a:buClr>
                <a:schemeClr val="dk2"/>
              </a:buClr>
              <a:buSzPct val="100000"/>
              <a:buFont typeface="Arial"/>
              <a:buChar char="•"/>
            </a:pPr>
            <a:r>
              <a:rPr b="0" i="0" lang="en-US" sz="1900" u="none" cap="none" strike="noStrike">
                <a:solidFill>
                  <a:srgbClr val="1C2B39"/>
                </a:solidFill>
                <a:latin typeface="Arial"/>
                <a:ea typeface="Arial"/>
                <a:cs typeface="Arial"/>
                <a:sym typeface="Arial"/>
              </a:rPr>
              <a:t>Step 4: Within a set time limit, the group needs to untangle the knot of arms without releasing their hands. You are competing against the other groups in the class.</a:t>
            </a:r>
          </a:p>
          <a:p>
            <a:pPr indent="-342900" lvl="0" marL="342900" marR="0" rtl="0" algn="l">
              <a:lnSpc>
                <a:spcPct val="100000"/>
              </a:lnSpc>
              <a:spcBef>
                <a:spcPts val="1600"/>
              </a:spcBef>
              <a:spcAft>
                <a:spcPts val="0"/>
              </a:spcAft>
              <a:buClr>
                <a:schemeClr val="dk2"/>
              </a:buClr>
              <a:buSzPct val="100000"/>
              <a:buFont typeface="Arial"/>
              <a:buChar char="•"/>
            </a:pPr>
            <a:r>
              <a:rPr b="0" i="0" lang="en-US" sz="1900" u="none" cap="none" strike="noStrike">
                <a:solidFill>
                  <a:srgbClr val="1C2B39"/>
                </a:solidFill>
                <a:latin typeface="Arial"/>
                <a:ea typeface="Arial"/>
                <a:cs typeface="Arial"/>
                <a:sym typeface="Arial"/>
              </a:rPr>
              <a:t>Step 5: After the activity is complete, discuss which elements of the Other People Matter Mindset your team used.</a:t>
            </a:r>
          </a:p>
          <a:p>
            <a:pPr indent="0" lvl="0" marL="0" marR="0" rtl="0" algn="l">
              <a:lnSpc>
                <a:spcPct val="100000"/>
              </a:lnSpc>
              <a:spcBef>
                <a:spcPts val="1600"/>
              </a:spcBef>
              <a:spcAft>
                <a:spcPts val="0"/>
              </a:spcAft>
              <a:buClr>
                <a:schemeClr val="dk2"/>
              </a:buClr>
              <a:buSzPct val="25000"/>
              <a:buFont typeface="Arial"/>
              <a:buNone/>
            </a:pPr>
            <a:r>
              <a:rPr b="0" i="1" lang="en-US" sz="1900" u="none" cap="none" strike="noStrike">
                <a:solidFill>
                  <a:srgbClr val="1C2B39"/>
                </a:solidFill>
                <a:latin typeface="Arial"/>
                <a:ea typeface="Arial"/>
                <a:cs typeface="Arial"/>
                <a:sym typeface="Arial"/>
              </a:rPr>
              <a:t>(Note: If the groups are too large, make multiple smaller circles) </a:t>
            </a:r>
            <a:br>
              <a:rPr b="0" i="0" lang="en-US" sz="1900" u="none" cap="none" strike="noStrike">
                <a:solidFill>
                  <a:srgbClr val="1C2B39"/>
                </a:solidFill>
                <a:latin typeface="Arial"/>
                <a:ea typeface="Arial"/>
                <a:cs typeface="Arial"/>
                <a:sym typeface="Arial"/>
              </a:rPr>
            </a:br>
          </a:p>
          <a:p>
            <a:pPr indent="0" lvl="0" marL="0" marR="0" rtl="0" algn="l">
              <a:lnSpc>
                <a:spcPct val="100000"/>
              </a:lnSpc>
              <a:spcBef>
                <a:spcPts val="1600"/>
              </a:spcBef>
              <a:spcAft>
                <a:spcPts val="0"/>
              </a:spcAft>
              <a:buClr>
                <a:schemeClr val="dk2"/>
              </a:buClr>
              <a:buSzPct val="25000"/>
              <a:buFont typeface="Arial"/>
              <a:buNone/>
            </a:pPr>
            <a:r>
              <a:t/>
            </a:r>
            <a:endParaRPr b="0" i="0" sz="2000" u="none" cap="none" strike="noStrike">
              <a:solidFill>
                <a:srgbClr val="1C2B39"/>
              </a:solidFill>
              <a:latin typeface="Arial"/>
              <a:ea typeface="Arial"/>
              <a:cs typeface="Arial"/>
              <a:sym typeface="Arial"/>
            </a:endParaRPr>
          </a:p>
        </p:txBody>
      </p:sp>
      <p:sp>
        <p:nvSpPr>
          <p:cNvPr id="278" name="Shape 278"/>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Engage</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848950" y="600200"/>
            <a:ext cx="6694800" cy="5454299"/>
          </a:xfrm>
          <a:prstGeom prst="rect">
            <a:avLst/>
          </a:prstGeom>
          <a:noFill/>
          <a:ln>
            <a:noFill/>
          </a:ln>
        </p:spPr>
        <p:txBody>
          <a:bodyPr anchorCtr="0" anchor="t" bIns="91425" lIns="91425" rIns="91425" wrap="square" tIns="91425">
            <a:noAutofit/>
          </a:bodyPr>
          <a:lstStyle/>
          <a:p>
            <a:pPr indent="0" lvl="0" marL="0" marR="0" rtl="0" algn="l">
              <a:lnSpc>
                <a:spcPct val="100000"/>
              </a:lnSpc>
              <a:spcBef>
                <a:spcPts val="0"/>
              </a:spcBef>
              <a:spcAft>
                <a:spcPts val="0"/>
              </a:spcAft>
              <a:buClr>
                <a:srgbClr val="FFFFFF"/>
              </a:buClr>
              <a:buSzPct val="25000"/>
              <a:buFont typeface="Arial Black"/>
              <a:buNone/>
            </a:pPr>
            <a:br>
              <a:rPr b="0" i="0" lang="en-US" sz="6000" u="none" cap="none" strike="noStrike">
                <a:solidFill>
                  <a:srgbClr val="FFFFFF"/>
                </a:solidFill>
                <a:latin typeface="Arial Black"/>
                <a:ea typeface="Arial Black"/>
                <a:cs typeface="Arial Black"/>
                <a:sym typeface="Arial Black"/>
              </a:rPr>
            </a:br>
            <a:br>
              <a:rPr b="0" i="0" lang="en-US" sz="6000" u="none" cap="none" strike="noStrike">
                <a:solidFill>
                  <a:srgbClr val="FFFFFF"/>
                </a:solidFill>
                <a:latin typeface="Arial Black"/>
                <a:ea typeface="Arial Black"/>
                <a:cs typeface="Arial Black"/>
                <a:sym typeface="Arial Black"/>
              </a:rPr>
            </a:br>
            <a:r>
              <a:rPr b="0" i="0" lang="en-US" sz="6600" u="none" cap="none" strike="noStrike">
                <a:solidFill>
                  <a:srgbClr val="FFFFFF"/>
                </a:solidFill>
                <a:latin typeface="Arial Black"/>
                <a:ea typeface="Arial Black"/>
                <a:cs typeface="Arial Black"/>
                <a:sym typeface="Arial Black"/>
              </a:rPr>
              <a:t>Reflect</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848950" y="600200"/>
            <a:ext cx="6694800" cy="5454299"/>
          </a:xfrm>
          <a:prstGeom prst="rect">
            <a:avLst/>
          </a:prstGeom>
          <a:noFill/>
          <a:ln>
            <a:noFill/>
          </a:ln>
        </p:spPr>
        <p:txBody>
          <a:bodyPr anchorCtr="0" anchor="t" bIns="0" lIns="0" rIns="0" wrap="square" tIns="0">
            <a:noAutofit/>
          </a:bodyPr>
          <a:lstStyle/>
          <a:p>
            <a:pPr indent="0" lvl="0" marL="0" marR="0" rtl="0" algn="l">
              <a:lnSpc>
                <a:spcPct val="100000"/>
              </a:lnSpc>
              <a:spcBef>
                <a:spcPts val="0"/>
              </a:spcBef>
              <a:spcAft>
                <a:spcPts val="0"/>
              </a:spcAft>
              <a:buClr>
                <a:schemeClr val="lt1"/>
              </a:buClr>
              <a:buSzPct val="25000"/>
              <a:buFont typeface="Arial Black"/>
              <a:buNone/>
            </a:pPr>
            <a:br>
              <a:rPr b="0" i="0" lang="en-US" sz="6000" u="none" cap="none" strike="noStrike">
                <a:solidFill>
                  <a:srgbClr val="FFFFFF"/>
                </a:solidFill>
                <a:latin typeface="Arial Black"/>
                <a:ea typeface="Arial Black"/>
                <a:cs typeface="Arial Black"/>
                <a:sym typeface="Arial Black"/>
              </a:rPr>
            </a:br>
            <a:br>
              <a:rPr b="0" i="0" lang="en-US" sz="6000" u="none" cap="none" strike="noStrike">
                <a:solidFill>
                  <a:srgbClr val="FFFFFF"/>
                </a:solidFill>
                <a:latin typeface="Arial Black"/>
                <a:ea typeface="Arial Black"/>
                <a:cs typeface="Arial Black"/>
                <a:sym typeface="Arial Black"/>
              </a:rPr>
            </a:br>
            <a:r>
              <a:rPr b="0" i="0" lang="en-US" sz="6600" u="none" cap="none" strike="noStrike">
                <a:solidFill>
                  <a:srgbClr val="FFFFFF"/>
                </a:solidFill>
                <a:latin typeface="Arial Black"/>
                <a:ea typeface="Arial Black"/>
                <a:cs typeface="Arial Black"/>
                <a:sym typeface="Arial Black"/>
              </a:rPr>
              <a:t>Understand</a:t>
            </a:r>
          </a:p>
          <a:p>
            <a:pPr indent="0" lvl="0" marL="0" marR="0" rtl="0" algn="l">
              <a:lnSpc>
                <a:spcPct val="100000"/>
              </a:lnSpc>
              <a:spcBef>
                <a:spcPts val="0"/>
              </a:spcBef>
              <a:spcAft>
                <a:spcPts val="0"/>
              </a:spcAft>
              <a:buClr>
                <a:schemeClr val="lt1"/>
              </a:buClr>
              <a:buSzPct val="25000"/>
              <a:buFont typeface="Arial Black"/>
              <a:buNone/>
            </a:pPr>
            <a:r>
              <a:t/>
            </a:r>
            <a:endParaRPr b="0" i="0" sz="6000" u="none" cap="none" strike="noStrike">
              <a:solidFill>
                <a:srgbClr val="FFFFFF"/>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title"/>
          </p:nvPr>
        </p:nvSpPr>
        <p:spPr>
          <a:xfrm>
            <a:off x="571525" y="581400"/>
            <a:ext cx="6982214"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Other People Matter Mindset</a:t>
            </a:r>
          </a:p>
        </p:txBody>
      </p:sp>
      <p:sp>
        <p:nvSpPr>
          <p:cNvPr id="291" name="Shape 291"/>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Reflect</a:t>
            </a:r>
          </a:p>
        </p:txBody>
      </p:sp>
      <p:pic>
        <p:nvPicPr>
          <p:cNvPr id="292" name="Shape 292"/>
          <p:cNvPicPr preferRelativeResize="0"/>
          <p:nvPr/>
        </p:nvPicPr>
        <p:blipFill rotWithShape="1">
          <a:blip r:embed="rId3">
            <a:alphaModFix/>
          </a:blip>
          <a:srcRect b="7391" l="14510" r="15455" t="18092"/>
          <a:stretch/>
        </p:blipFill>
        <p:spPr>
          <a:xfrm>
            <a:off x="1621550" y="1706057"/>
            <a:ext cx="5477518" cy="45002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Shape 298"/>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500" u="none" cap="none" strike="noStrike">
                <a:solidFill>
                  <a:srgbClr val="1A4625"/>
                </a:solidFill>
                <a:latin typeface="Arial Black"/>
                <a:ea typeface="Arial Black"/>
                <a:cs typeface="Arial Black"/>
                <a:sym typeface="Arial Black"/>
              </a:rPr>
              <a:t>Your Relationships</a:t>
            </a:r>
          </a:p>
        </p:txBody>
      </p:sp>
      <p:sp>
        <p:nvSpPr>
          <p:cNvPr id="299" name="Shape 299"/>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SzPct val="25000"/>
              <a:buFont typeface="Arial"/>
              <a:buNone/>
            </a:pPr>
            <a:r>
              <a:rPr b="0" i="0" lang="en-US" sz="2000" u="none" cap="none" strike="noStrike">
                <a:solidFill>
                  <a:srgbClr val="1C2B39"/>
                </a:solidFill>
                <a:latin typeface="Arial"/>
                <a:ea typeface="Arial"/>
                <a:cs typeface="Arial"/>
                <a:sym typeface="Arial"/>
              </a:rPr>
              <a:t>Get out something to write on. </a:t>
            </a:r>
            <a:r>
              <a:rPr i="0" lang="en-US" sz="2000" u="none" cap="none" strike="noStrike">
                <a:solidFill>
                  <a:srgbClr val="1C2B39"/>
                </a:solidFill>
              </a:rPr>
              <a:t>Take the next 5 minutes to answer the following questions</a:t>
            </a:r>
            <a:r>
              <a:rPr b="0" i="0" lang="en-US" sz="2000" u="none" cap="none" strike="noStrike">
                <a:solidFill>
                  <a:srgbClr val="1C2B39"/>
                </a:solidFill>
                <a:latin typeface="Arial"/>
                <a:ea typeface="Arial"/>
                <a:cs typeface="Arial"/>
                <a:sym typeface="Arial"/>
              </a:rPr>
              <a:t>:</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What are the three most important relationships in your life?</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Why are they so important?</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What are you doing to make them strong?</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What are some actionable steps (from the OPM Mindset or otherwise) you can take to make them stronger?</a:t>
            </a:r>
          </a:p>
          <a:p>
            <a:pPr indent="0" lvl="0" marL="0" marR="0" rtl="0" algn="l">
              <a:lnSpc>
                <a:spcPct val="115000"/>
              </a:lnSpc>
              <a:spcBef>
                <a:spcPts val="1600"/>
              </a:spcBef>
              <a:spcAft>
                <a:spcPts val="0"/>
              </a:spcAft>
              <a:buClr>
                <a:schemeClr val="dk2"/>
              </a:buClr>
              <a:buSzPct val="25000"/>
              <a:buFont typeface="Arial"/>
              <a:buNone/>
            </a:pPr>
            <a:r>
              <a:rPr i="0" lang="en-US" sz="2000" u="none" cap="none" strike="noStrike">
                <a:solidFill>
                  <a:srgbClr val="1C2B39"/>
                </a:solidFill>
              </a:rPr>
              <a:t>Next, take 5 minutes </a:t>
            </a:r>
            <a:r>
              <a:rPr lang="en-US" sz="2000"/>
              <a:t>as a class </a:t>
            </a:r>
            <a:r>
              <a:rPr i="0" lang="en-US" sz="2000" u="none" cap="none" strike="noStrike">
                <a:solidFill>
                  <a:srgbClr val="1C2B39"/>
                </a:solidFill>
              </a:rPr>
              <a:t>to discuss the elements of a strong relationship -- and how you can strengthen your relationships.</a:t>
            </a:r>
            <a:br>
              <a:rPr b="0" i="0" lang="en-US" sz="2000" u="none" cap="none" strike="noStrike">
                <a:solidFill>
                  <a:srgbClr val="1C2B39"/>
                </a:solidFill>
                <a:latin typeface="Arial"/>
                <a:ea typeface="Arial"/>
                <a:cs typeface="Arial"/>
                <a:sym typeface="Arial"/>
              </a:rPr>
            </a:br>
          </a:p>
        </p:txBody>
      </p:sp>
      <p:sp>
        <p:nvSpPr>
          <p:cNvPr id="300" name="Shape 300"/>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ct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Reflect</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Shape 306"/>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Character and Relationships</a:t>
            </a:r>
          </a:p>
        </p:txBody>
      </p:sp>
      <p:sp>
        <p:nvSpPr>
          <p:cNvPr id="307" name="Shape 307"/>
          <p:cNvSpPr txBox="1"/>
          <p:nvPr>
            <p:ph idx="1" type="body"/>
          </p:nvPr>
        </p:nvSpPr>
        <p:spPr>
          <a:xfrm>
            <a:off x="613350" y="1749075"/>
            <a:ext cx="7762023" cy="44079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SzPct val="25000"/>
              <a:buFont typeface="Arial"/>
              <a:buNone/>
            </a:pPr>
            <a:r>
              <a:rPr i="0" lang="en-US" sz="2000" u="none" cap="none" strike="noStrike">
                <a:solidFill>
                  <a:srgbClr val="1C2B39"/>
                </a:solidFill>
              </a:rPr>
              <a:t>Look at the next slide and discuss the following questions as a class</a:t>
            </a:r>
            <a:r>
              <a:rPr b="0" i="0" lang="en-US" sz="2000" u="none" cap="none" strike="noStrike">
                <a:solidFill>
                  <a:srgbClr val="1C2B39"/>
                </a:solidFill>
                <a:latin typeface="Arial"/>
                <a:ea typeface="Arial"/>
                <a:cs typeface="Arial"/>
                <a:sym typeface="Arial"/>
              </a:rPr>
              <a:t>:</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In your close relationships, what is more important to you...Who the person is or whether the person is famous, or wealthy, or achieved at a high level?</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How do you want people to value you? Your internal character -- or your external achievements, money, or popularity?</a:t>
            </a:r>
          </a:p>
          <a:p>
            <a:pPr indent="-381000" lvl="0" marL="914400" marR="0" rtl="0" algn="l">
              <a:lnSpc>
                <a:spcPct val="115000"/>
              </a:lnSpc>
              <a:spcBef>
                <a:spcPts val="1600"/>
              </a:spcBef>
              <a:spcAft>
                <a:spcPts val="0"/>
              </a:spcAft>
              <a:buClr>
                <a:schemeClr val="dk2"/>
              </a:buClr>
              <a:buSzPct val="100000"/>
              <a:buFont typeface="Arial"/>
              <a:buAutoNum type="arabicPeriod"/>
            </a:pPr>
            <a:r>
              <a:rPr b="0" i="0" lang="en-US" sz="2000" u="none" cap="none" strike="noStrike">
                <a:solidFill>
                  <a:srgbClr val="1C2B39"/>
                </a:solidFill>
                <a:latin typeface="Arial"/>
                <a:ea typeface="Arial"/>
                <a:cs typeface="Arial"/>
                <a:sym typeface="Arial"/>
              </a:rPr>
              <a:t>Have you seen relationships based on extrinsic factors? How have you seen those relationships play out over time?</a:t>
            </a:r>
          </a:p>
        </p:txBody>
      </p:sp>
      <p:sp>
        <p:nvSpPr>
          <p:cNvPr id="308" name="Shape 308"/>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Reflect</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Who you are &gt; What you are</a:t>
            </a:r>
          </a:p>
        </p:txBody>
      </p:sp>
      <p:sp>
        <p:nvSpPr>
          <p:cNvPr id="315" name="Shape 315"/>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Reflect</a:t>
            </a:r>
          </a:p>
        </p:txBody>
      </p:sp>
      <p:pic>
        <p:nvPicPr>
          <p:cNvPr id="316" name="Shape 316"/>
          <p:cNvPicPr preferRelativeResize="0"/>
          <p:nvPr/>
        </p:nvPicPr>
        <p:blipFill rotWithShape="1">
          <a:blip r:embed="rId3">
            <a:alphaModFix/>
          </a:blip>
          <a:srcRect b="12679" l="0" r="0" t="0"/>
          <a:stretch/>
        </p:blipFill>
        <p:spPr>
          <a:xfrm>
            <a:off x="278216" y="1659151"/>
            <a:ext cx="8415209" cy="466574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Shape 156"/>
          <p:cNvSpPr txBox="1"/>
          <p:nvPr>
            <p:ph type="title"/>
          </p:nvPr>
        </p:nvSpPr>
        <p:spPr>
          <a:xfrm>
            <a:off x="571524" y="581400"/>
            <a:ext cx="7025028"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What is The Positivity Project?</a:t>
            </a:r>
          </a:p>
        </p:txBody>
      </p:sp>
      <p:sp>
        <p:nvSpPr>
          <p:cNvPr id="157" name="Shape 157"/>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0" lvl="0" marL="0" marR="0" rtl="0" algn="l">
              <a:lnSpc>
                <a:spcPct val="115000"/>
              </a:lnSpc>
              <a:spcBef>
                <a:spcPts val="0"/>
              </a:spcBef>
              <a:spcAft>
                <a:spcPts val="0"/>
              </a:spcAft>
              <a:buClr>
                <a:schemeClr val="dk2"/>
              </a:buClr>
              <a:buSzPct val="25000"/>
              <a:buFont typeface="Arial"/>
              <a:buNone/>
            </a:pPr>
            <a:r>
              <a:rPr b="0" i="0" lang="en-US" sz="2400" u="none" cap="none" strike="noStrike">
                <a:solidFill>
                  <a:schemeClr val="dk1"/>
                </a:solidFill>
                <a:latin typeface="Arial"/>
                <a:ea typeface="Arial"/>
                <a:cs typeface="Arial"/>
                <a:sym typeface="Arial"/>
              </a:rPr>
              <a:t>The mission of The Positivity Project is to empower YOU to build strong relationships </a:t>
            </a:r>
            <a:r>
              <a:rPr b="0" lang="en-US">
                <a:solidFill>
                  <a:schemeClr val="dk1"/>
                </a:solidFill>
              </a:rPr>
              <a:t>-- </a:t>
            </a:r>
            <a:r>
              <a:rPr b="0" i="0" lang="en-US" sz="2400" u="none" cap="none" strike="noStrike">
                <a:solidFill>
                  <a:schemeClr val="dk1"/>
                </a:solidFill>
                <a:latin typeface="Arial"/>
                <a:ea typeface="Arial"/>
                <a:cs typeface="Arial"/>
                <a:sym typeface="Arial"/>
              </a:rPr>
              <a:t>and to understand, appreciate, and exemplify the character strengths in </a:t>
            </a:r>
            <a:r>
              <a:rPr b="0" lang="en-US">
                <a:solidFill>
                  <a:schemeClr val="dk1"/>
                </a:solidFill>
              </a:rPr>
              <a:t>us all</a:t>
            </a:r>
            <a:r>
              <a:rPr b="0" i="0" lang="en-US" sz="2400" u="none" cap="none" strike="noStrike">
                <a:solidFill>
                  <a:schemeClr val="dk1"/>
                </a:solidFill>
                <a:latin typeface="Arial"/>
                <a:ea typeface="Arial"/>
                <a:cs typeface="Arial"/>
                <a:sym typeface="Arial"/>
              </a:rPr>
              <a:t>.</a:t>
            </a:r>
            <a:br>
              <a:rPr b="1" i="0" lang="en-US" sz="2400" u="none" cap="none" strike="noStrike">
                <a:solidFill>
                  <a:schemeClr val="dk1"/>
                </a:solidFill>
                <a:latin typeface="Calibri"/>
                <a:ea typeface="Calibri"/>
                <a:cs typeface="Calibri"/>
                <a:sym typeface="Calibri"/>
              </a:rPr>
            </a:b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chemeClr val="dk1"/>
              </a:solidFill>
              <a:latin typeface="Arial"/>
              <a:ea typeface="Arial"/>
              <a:cs typeface="Arial"/>
              <a:sym typeface="Arial"/>
            </a:endParaRP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chemeClr val="dk1"/>
              </a:solidFill>
              <a:latin typeface="Calibri"/>
              <a:ea typeface="Calibri"/>
              <a:cs typeface="Calibri"/>
              <a:sym typeface="Calibri"/>
            </a:endParaRPr>
          </a:p>
        </p:txBody>
      </p:sp>
      <p:sp>
        <p:nvSpPr>
          <p:cNvPr id="158" name="Shape 158"/>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571525" y="581400"/>
            <a:ext cx="6522900" cy="860700"/>
          </a:xfrm>
          <a:prstGeom prst="rect">
            <a:avLst/>
          </a:prstGeom>
        </p:spPr>
        <p:txBody>
          <a:bodyPr anchorCtr="0" anchor="ctr" bIns="91425" lIns="91425" rIns="91425" wrap="square" tIns="91425">
            <a:noAutofit/>
          </a:bodyPr>
          <a:lstStyle/>
          <a:p>
            <a:pPr lvl="0">
              <a:spcBef>
                <a:spcPts val="0"/>
              </a:spcBef>
              <a:buNone/>
            </a:pPr>
            <a:r>
              <a:rPr lang="en-US"/>
              <a:t>What is positive psychology?</a:t>
            </a:r>
          </a:p>
        </p:txBody>
      </p:sp>
      <p:sp>
        <p:nvSpPr>
          <p:cNvPr id="165" name="Shape 165"/>
          <p:cNvSpPr txBox="1"/>
          <p:nvPr>
            <p:ph idx="1" type="body"/>
          </p:nvPr>
        </p:nvSpPr>
        <p:spPr>
          <a:xfrm>
            <a:off x="4981575" y="1693475"/>
            <a:ext cx="3781500" cy="4661400"/>
          </a:xfrm>
          <a:prstGeom prst="rect">
            <a:avLst/>
          </a:prstGeom>
        </p:spPr>
        <p:txBody>
          <a:bodyPr anchorCtr="0" anchor="t" bIns="91425" lIns="91425" rIns="91425" wrap="square" tIns="91425">
            <a:noAutofit/>
          </a:bodyPr>
          <a:lstStyle/>
          <a:p>
            <a:pPr indent="0" lvl="0" marL="0" rtl="0">
              <a:lnSpc>
                <a:spcPct val="115000"/>
              </a:lnSpc>
              <a:spcBef>
                <a:spcPts val="700"/>
              </a:spcBef>
              <a:buNone/>
            </a:pPr>
            <a:r>
              <a:rPr i="1" lang="en-US" sz="2400">
                <a:solidFill>
                  <a:srgbClr val="1A4625"/>
                </a:solidFill>
              </a:rPr>
              <a:t>“I can sum up positive psychology in just three words – Other People Matter. Period. Anything that builds relationships between and among people is going to make you happy.”</a:t>
            </a:r>
            <a:br>
              <a:rPr i="1" lang="en-US" sz="2400">
                <a:solidFill>
                  <a:srgbClr val="1A4625"/>
                </a:solidFill>
              </a:rPr>
            </a:br>
            <a:r>
              <a:rPr lang="en-US" sz="1800">
                <a:solidFill>
                  <a:srgbClr val="1A4625"/>
                </a:solidFill>
              </a:rPr>
              <a:t>- Dr. Chris Peterson (1950-2012)</a:t>
            </a:r>
          </a:p>
          <a:p>
            <a:pPr indent="0" lvl="0" marL="0" rtl="0">
              <a:lnSpc>
                <a:spcPct val="115000"/>
              </a:lnSpc>
              <a:spcBef>
                <a:spcPts val="0"/>
              </a:spcBef>
              <a:buNone/>
            </a:pPr>
            <a:r>
              <a:t/>
            </a:r>
            <a:endParaRPr b="1">
              <a:solidFill>
                <a:schemeClr val="dk1"/>
              </a:solidFill>
            </a:endParaRPr>
          </a:p>
          <a:p>
            <a:pPr indent="0" lvl="0" marL="0" rtl="0">
              <a:lnSpc>
                <a:spcPct val="115000"/>
              </a:lnSpc>
              <a:spcBef>
                <a:spcPts val="0"/>
              </a:spcBef>
              <a:buNone/>
            </a:pPr>
            <a:r>
              <a:t/>
            </a:r>
            <a:endParaRPr sz="3000">
              <a:solidFill>
                <a:schemeClr val="dk1"/>
              </a:solidFill>
            </a:endParaRPr>
          </a:p>
          <a:p>
            <a:pPr indent="0" lvl="0" marL="0" rtl="0">
              <a:lnSpc>
                <a:spcPct val="115000"/>
              </a:lnSpc>
              <a:spcBef>
                <a:spcPts val="0"/>
              </a:spcBef>
              <a:buNone/>
            </a:pPr>
            <a:r>
              <a:t/>
            </a:r>
            <a:endParaRPr sz="2400">
              <a:solidFill>
                <a:schemeClr val="dk1"/>
              </a:solidFill>
            </a:endParaRPr>
          </a:p>
          <a:p>
            <a:pPr indent="0" lvl="0" marL="0" rtl="0">
              <a:lnSpc>
                <a:spcPct val="115000"/>
              </a:lnSpc>
              <a:spcBef>
                <a:spcPts val="0"/>
              </a:spcBef>
              <a:buNone/>
            </a:pPr>
            <a:r>
              <a:t/>
            </a:r>
            <a:endParaRPr sz="2400">
              <a:solidFill>
                <a:schemeClr val="dk1"/>
              </a:solidFill>
              <a:latin typeface="Calibri"/>
              <a:ea typeface="Calibri"/>
              <a:cs typeface="Calibri"/>
              <a:sym typeface="Calibri"/>
            </a:endParaRPr>
          </a:p>
        </p:txBody>
      </p:sp>
      <p:pic>
        <p:nvPicPr>
          <p:cNvPr id="166" name="Shape 166"/>
          <p:cNvPicPr preferRelativeResize="0"/>
          <p:nvPr/>
        </p:nvPicPr>
        <p:blipFill>
          <a:blip r:embed="rId3">
            <a:alphaModFix/>
          </a:blip>
          <a:stretch>
            <a:fillRect/>
          </a:stretch>
        </p:blipFill>
        <p:spPr>
          <a:xfrm>
            <a:off x="503974" y="1693474"/>
            <a:ext cx="4282300" cy="4383175"/>
          </a:xfrm>
          <a:prstGeom prst="rect">
            <a:avLst/>
          </a:prstGeom>
          <a:noFill/>
          <a:ln>
            <a:noFill/>
          </a:ln>
        </p:spPr>
      </p:pic>
      <p:sp>
        <p:nvSpPr>
          <p:cNvPr id="167" name="Shape 167"/>
          <p:cNvSpPr txBox="1"/>
          <p:nvPr>
            <p:ph idx="4294967295" type="sldNum"/>
          </p:nvPr>
        </p:nvSpPr>
        <p:spPr>
          <a:xfrm>
            <a:off x="8048367" y="6324900"/>
            <a:ext cx="985500" cy="533100"/>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txBox="1"/>
          <p:nvPr>
            <p:ph type="title"/>
          </p:nvPr>
        </p:nvSpPr>
        <p:spPr>
          <a:xfrm>
            <a:off x="571524" y="581400"/>
            <a:ext cx="7254300"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lang="en-US" sz="3200"/>
              <a:t>What Does “Other People Matter” Mean?</a:t>
            </a:r>
          </a:p>
        </p:txBody>
      </p:sp>
      <p:sp>
        <p:nvSpPr>
          <p:cNvPr id="174" name="Shape 174"/>
          <p:cNvSpPr txBox="1"/>
          <p:nvPr>
            <p:ph idx="4294967295" type="sldNum"/>
          </p:nvPr>
        </p:nvSpPr>
        <p:spPr>
          <a:xfrm>
            <a:off x="8048367" y="6324900"/>
            <a:ext cx="985500" cy="533100"/>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descr="#OtherPeopleMatter is our motto, hashtag, and the spirit of the movement we are building. It originated with Dr. Chris Peterson, one of the founders of positive psychology and Mike Erwin’s mentor and advisor in grad school. Other People Matter was Chris’ thesis resulting from his decades of research. Chris would often begin lectures by stating, “I can sum up positive psychology in just three words – Other People Matter. Period. Anything that builds relationships between and among people is going to make you happy.” Chris passed away suddenly in October 2012, and we are proud to carry on his legacy, through the research on character and relationships that he led for over a decade." id="175" name="Shape 175" title="Dr. Chris Peterson and Other People Matter">
            <a:hlinkClick r:id="rId3"/>
          </p:cNvPr>
          <p:cNvSpPr/>
          <p:nvPr/>
        </p:nvSpPr>
        <p:spPr>
          <a:xfrm>
            <a:off x="1468587" y="1623950"/>
            <a:ext cx="6206824" cy="4655124"/>
          </a:xfrm>
          <a:prstGeom prst="rect">
            <a:avLst/>
          </a:prstGeom>
          <a:blipFill>
            <a:blip r:embed="rId4">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571524" y="581400"/>
            <a:ext cx="7254421"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Why are relationships so important?</a:t>
            </a:r>
          </a:p>
        </p:txBody>
      </p:sp>
      <p:sp>
        <p:nvSpPr>
          <p:cNvPr id="182" name="Shape 182"/>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id="183" name="Shape 183"/>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342900" lvl="0" marL="342900" marR="0" rtl="0" algn="l">
              <a:lnSpc>
                <a:spcPct val="115000"/>
              </a:lnSpc>
              <a:spcBef>
                <a:spcPts val="0"/>
              </a:spcBef>
              <a:spcAft>
                <a:spcPts val="0"/>
              </a:spcAft>
              <a:buClr>
                <a:schemeClr val="dk2"/>
              </a:buClr>
              <a:buSzPct val="100000"/>
              <a:buFont typeface="Arial"/>
              <a:buChar char="●"/>
            </a:pPr>
            <a:r>
              <a:rPr b="1" i="0" lang="en-US" sz="2000" u="none" cap="none" strike="noStrike">
                <a:solidFill>
                  <a:srgbClr val="1C2B39"/>
                </a:solidFill>
                <a:latin typeface="Arial"/>
                <a:ea typeface="Arial"/>
                <a:cs typeface="Arial"/>
                <a:sym typeface="Arial"/>
              </a:rPr>
              <a:t>Turn to the person next to you and answer the following questions:</a:t>
            </a:r>
          </a:p>
          <a:p>
            <a:pPr lvl="1" marR="0" rtl="0" algn="l">
              <a:lnSpc>
                <a:spcPct val="115000"/>
              </a:lnSpc>
              <a:spcBef>
                <a:spcPts val="1600"/>
              </a:spcBef>
              <a:spcAft>
                <a:spcPts val="0"/>
              </a:spcAft>
              <a:buClr>
                <a:srgbClr val="1C2B39"/>
              </a:buClr>
              <a:buSzPct val="100000"/>
              <a:buFont typeface="Arial"/>
              <a:buChar char="●"/>
            </a:pPr>
            <a:r>
              <a:rPr b="0" i="0" lang="en-US" sz="2000" u="none" cap="none" strike="noStrike">
                <a:solidFill>
                  <a:srgbClr val="1C2B39"/>
                </a:solidFill>
                <a:latin typeface="Arial"/>
                <a:ea typeface="Arial"/>
                <a:cs typeface="Arial"/>
                <a:sym typeface="Arial"/>
              </a:rPr>
              <a:t>Why do you think Dr. Peterson mentions relationships as a core aspect of positive psychology?</a:t>
            </a:r>
          </a:p>
          <a:p>
            <a:pPr lvl="1" marR="0" rtl="0" algn="l">
              <a:lnSpc>
                <a:spcPct val="115000"/>
              </a:lnSpc>
              <a:spcBef>
                <a:spcPts val="1600"/>
              </a:spcBef>
              <a:spcAft>
                <a:spcPts val="0"/>
              </a:spcAft>
              <a:buClr>
                <a:srgbClr val="1C2B39"/>
              </a:buClr>
              <a:buSzPct val="100000"/>
              <a:buFont typeface="Arial"/>
              <a:buChar char="●"/>
            </a:pPr>
            <a:r>
              <a:rPr b="0" i="0" lang="en-US" sz="2000" u="none" cap="none" strike="noStrike">
                <a:solidFill>
                  <a:srgbClr val="1C2B39"/>
                </a:solidFill>
                <a:latin typeface="Arial"/>
                <a:ea typeface="Arial"/>
                <a:cs typeface="Arial"/>
                <a:sym typeface="Arial"/>
              </a:rPr>
              <a:t>How have you seen people build strong relationships?</a:t>
            </a:r>
          </a:p>
          <a:p>
            <a:pPr lvl="1" marR="0" rtl="0" algn="l">
              <a:lnSpc>
                <a:spcPct val="115000"/>
              </a:lnSpc>
              <a:spcBef>
                <a:spcPts val="1600"/>
              </a:spcBef>
              <a:spcAft>
                <a:spcPts val="0"/>
              </a:spcAft>
              <a:buClr>
                <a:srgbClr val="1C2B39"/>
              </a:buClr>
              <a:buSzPct val="100000"/>
              <a:buFont typeface="Arial"/>
              <a:buChar char="●"/>
            </a:pPr>
            <a:r>
              <a:rPr b="0" i="0" lang="en-US" sz="2000" u="none" cap="none" strike="noStrike">
                <a:solidFill>
                  <a:srgbClr val="1C2B39"/>
                </a:solidFill>
                <a:latin typeface="Arial"/>
                <a:ea typeface="Arial"/>
                <a:cs typeface="Arial"/>
                <a:sym typeface="Arial"/>
              </a:rPr>
              <a:t>What would it look like to live with the mindset that “Other People Matter”?</a:t>
            </a:r>
          </a:p>
          <a:p>
            <a:pPr indent="0" lvl="0" marL="0" marR="0" rtl="0" algn="l">
              <a:lnSpc>
                <a:spcPct val="115000"/>
              </a:lnSpc>
              <a:spcBef>
                <a:spcPts val="1600"/>
              </a:spcBef>
              <a:spcAft>
                <a:spcPts val="0"/>
              </a:spcAft>
              <a:buClr>
                <a:schemeClr val="dk2"/>
              </a:buClr>
              <a:buSzPct val="25000"/>
              <a:buFont typeface="Arial"/>
              <a:buNone/>
            </a:pPr>
            <a:r>
              <a:rPr b="1" i="0" lang="en-US" sz="2000" u="none" cap="none" strike="noStrike">
                <a:solidFill>
                  <a:srgbClr val="1C2B39"/>
                </a:solidFill>
                <a:latin typeface="Arial"/>
                <a:ea typeface="Arial"/>
                <a:cs typeface="Arial"/>
                <a:sym typeface="Arial"/>
              </a:rPr>
              <a:t>Now, share your thoughts with the classroom.</a:t>
            </a:r>
          </a:p>
          <a:p>
            <a:pPr indent="0" lvl="0" marL="0" marR="0" rtl="0" algn="l">
              <a:lnSpc>
                <a:spcPct val="115000"/>
              </a:lnSpc>
              <a:spcBef>
                <a:spcPts val="1600"/>
              </a:spcBef>
              <a:spcAft>
                <a:spcPts val="0"/>
              </a:spcAft>
              <a:buClr>
                <a:schemeClr val="dk2"/>
              </a:buClr>
              <a:buSzPct val="25000"/>
              <a:buFont typeface="Arial"/>
              <a:buNone/>
            </a:pPr>
            <a:r>
              <a:t/>
            </a:r>
            <a:endParaRPr b="1" i="0" sz="2000" u="none" cap="none" strike="noStrike">
              <a:solidFill>
                <a:srgbClr val="1C2B3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type="title"/>
          </p:nvPr>
        </p:nvSpPr>
        <p:spPr>
          <a:xfrm>
            <a:off x="571525" y="581400"/>
            <a:ext cx="7300200"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Other People Matter Mindset</a:t>
            </a:r>
          </a:p>
        </p:txBody>
      </p:sp>
      <p:sp>
        <p:nvSpPr>
          <p:cNvPr id="190" name="Shape 190"/>
          <p:cNvSpPr txBox="1"/>
          <p:nvPr>
            <p:ph idx="4294967295" type="sldNum"/>
          </p:nvPr>
        </p:nvSpPr>
        <p:spPr>
          <a:xfrm>
            <a:off x="8048367" y="6324900"/>
            <a:ext cx="985500" cy="533100"/>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pic>
        <p:nvPicPr>
          <p:cNvPr id="191" name="Shape 191"/>
          <p:cNvPicPr preferRelativeResize="0"/>
          <p:nvPr/>
        </p:nvPicPr>
        <p:blipFill rotWithShape="1">
          <a:blip r:embed="rId3">
            <a:alphaModFix/>
          </a:blip>
          <a:srcRect b="7391" l="14510" r="15456" t="18092"/>
          <a:stretch/>
        </p:blipFill>
        <p:spPr>
          <a:xfrm>
            <a:off x="1621550" y="1709873"/>
            <a:ext cx="5472900" cy="4496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Harvard Study of Adult Development</a:t>
            </a:r>
          </a:p>
        </p:txBody>
      </p:sp>
      <p:sp>
        <p:nvSpPr>
          <p:cNvPr id="198" name="Shape 198"/>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id="199" name="Shape 199"/>
          <p:cNvSpPr txBox="1"/>
          <p:nvPr>
            <p:ph idx="1" type="body"/>
          </p:nvPr>
        </p:nvSpPr>
        <p:spPr>
          <a:xfrm>
            <a:off x="613350" y="1749075"/>
            <a:ext cx="8261399" cy="4407900"/>
          </a:xfrm>
          <a:prstGeom prst="rect">
            <a:avLst/>
          </a:prstGeom>
          <a:noFill/>
          <a:ln>
            <a:noFill/>
          </a:ln>
        </p:spPr>
        <p:txBody>
          <a:bodyPr anchorCtr="0" anchor="t" bIns="91425" lIns="91425" rIns="91425" wrap="square" tIns="91425">
            <a:noAutofit/>
          </a:bodyPr>
          <a:lstStyle/>
          <a:p>
            <a:pPr indent="-342900" lvl="0" marL="342900" marR="0" rtl="0" algn="l">
              <a:lnSpc>
                <a:spcPct val="115000"/>
              </a:lnSpc>
              <a:spcBef>
                <a:spcPts val="0"/>
              </a:spcBef>
              <a:spcAft>
                <a:spcPts val="0"/>
              </a:spcAft>
              <a:buClr>
                <a:schemeClr val="dk2"/>
              </a:buClr>
              <a:buSzPct val="100000"/>
              <a:buFont typeface="Arial"/>
              <a:buChar char="•"/>
            </a:pPr>
            <a:r>
              <a:rPr b="0" i="0" lang="en-US" sz="2400" u="none" cap="none" strike="noStrike">
                <a:solidFill>
                  <a:srgbClr val="1C2B39"/>
                </a:solidFill>
                <a:latin typeface="Arial"/>
                <a:ea typeface="Arial"/>
                <a:cs typeface="Arial"/>
                <a:sym typeface="Arial"/>
              </a:rPr>
              <a:t>A nearly 80-year Harvard study tracked 724 men across their lifespans to understand what mattered to a good life.</a:t>
            </a:r>
          </a:p>
          <a:p>
            <a:pPr indent="-342900" lvl="0" marL="342900" marR="0" rtl="0" algn="l">
              <a:lnSpc>
                <a:spcPct val="115000"/>
              </a:lnSpc>
              <a:spcBef>
                <a:spcPts val="1600"/>
              </a:spcBef>
              <a:spcAft>
                <a:spcPts val="0"/>
              </a:spcAft>
              <a:buClr>
                <a:schemeClr val="dk2"/>
              </a:buClr>
              <a:buSzPct val="100000"/>
              <a:buFont typeface="Arial"/>
              <a:buChar char="•"/>
            </a:pPr>
            <a:r>
              <a:rPr b="0" i="0" lang="en-US" sz="2400" u="none" cap="none" strike="noStrike">
                <a:solidFill>
                  <a:srgbClr val="1C2B39"/>
                </a:solidFill>
                <a:latin typeface="Arial"/>
                <a:ea typeface="Arial"/>
                <a:cs typeface="Arial"/>
                <a:sym typeface="Arial"/>
              </a:rPr>
              <a:t>The study began in the 1930s with two groups: Harvard sophomores and teens from Boston’s poorest neighborhoods.</a:t>
            </a:r>
          </a:p>
          <a:p>
            <a:pPr indent="-342900" lvl="0" marL="342900" marR="0" rtl="0" algn="l">
              <a:lnSpc>
                <a:spcPct val="115000"/>
              </a:lnSpc>
              <a:spcBef>
                <a:spcPts val="1600"/>
              </a:spcBef>
              <a:spcAft>
                <a:spcPts val="0"/>
              </a:spcAft>
              <a:buClr>
                <a:schemeClr val="dk2"/>
              </a:buClr>
              <a:buSzPct val="100000"/>
              <a:buFont typeface="Arial"/>
              <a:buChar char="•"/>
            </a:pPr>
            <a:r>
              <a:rPr b="0" i="0" lang="en-US" sz="2400" u="none" cap="none" strike="noStrike">
                <a:solidFill>
                  <a:srgbClr val="1C2B39"/>
                </a:solidFill>
                <a:latin typeface="Arial"/>
                <a:ea typeface="Arial"/>
                <a:cs typeface="Arial"/>
                <a:sym typeface="Arial"/>
              </a:rPr>
              <a:t>Research is ongoing with blood draws, brain scans, and interviews with spouses &amp; children.</a:t>
            </a:r>
          </a:p>
          <a:p>
            <a:pPr indent="0" lvl="0" marL="0" marR="0" rtl="0" algn="l">
              <a:lnSpc>
                <a:spcPct val="115000"/>
              </a:lnSpc>
              <a:spcBef>
                <a:spcPts val="1600"/>
              </a:spcBef>
              <a:spcAft>
                <a:spcPts val="0"/>
              </a:spcAft>
              <a:buClr>
                <a:schemeClr val="dk2"/>
              </a:buClr>
              <a:buSzPct val="25000"/>
              <a:buFont typeface="Arial"/>
              <a:buNone/>
            </a:pPr>
            <a:r>
              <a:t/>
            </a:r>
            <a:endParaRPr b="1" i="0" sz="2400" u="none" cap="none" strike="noStrike">
              <a:solidFill>
                <a:srgbClr val="1C2B39"/>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571525" y="581400"/>
            <a:ext cx="6522899" cy="860700"/>
          </a:xfrm>
          <a:prstGeom prst="rect">
            <a:avLst/>
          </a:prstGeom>
          <a:noFill/>
          <a:ln>
            <a:noFill/>
          </a:ln>
        </p:spPr>
        <p:txBody>
          <a:bodyPr anchorCtr="0" anchor="b" bIns="91425" lIns="91425" rIns="91425" wrap="square" tIns="91425">
            <a:noAutofit/>
          </a:bodyPr>
          <a:lstStyle/>
          <a:p>
            <a:pPr indent="0" lvl="0" marL="0" marR="0" rtl="0" algn="l">
              <a:lnSpc>
                <a:spcPct val="100000"/>
              </a:lnSpc>
              <a:spcBef>
                <a:spcPts val="0"/>
              </a:spcBef>
              <a:spcAft>
                <a:spcPts val="0"/>
              </a:spcAft>
              <a:buClr>
                <a:schemeClr val="dk1"/>
              </a:buClr>
              <a:buSzPct val="25000"/>
              <a:buFont typeface="Arial Black"/>
              <a:buNone/>
            </a:pPr>
            <a:r>
              <a:rPr b="0" i="0" lang="en-US" sz="3200" u="none" cap="none" strike="noStrike">
                <a:solidFill>
                  <a:srgbClr val="1A4625"/>
                </a:solidFill>
                <a:latin typeface="Arial Black"/>
                <a:ea typeface="Arial Black"/>
                <a:cs typeface="Arial Black"/>
                <a:sym typeface="Arial Black"/>
              </a:rPr>
              <a:t>Harvard Study </a:t>
            </a:r>
            <a:r>
              <a:rPr lang="en-US" sz="3200"/>
              <a:t>s</a:t>
            </a:r>
            <a:r>
              <a:rPr b="0" i="0" lang="en-US" sz="3200" u="none" cap="none" strike="noStrike">
                <a:solidFill>
                  <a:srgbClr val="1A4625"/>
                </a:solidFill>
                <a:latin typeface="Arial Black"/>
                <a:ea typeface="Arial Black"/>
                <a:cs typeface="Arial Black"/>
                <a:sym typeface="Arial Black"/>
              </a:rPr>
              <a:t>ynopsis - 3</a:t>
            </a:r>
            <a:r>
              <a:rPr lang="en-US" sz="3200"/>
              <a:t>-</a:t>
            </a:r>
            <a:r>
              <a:rPr b="0" i="0" lang="en-US" sz="3200" u="none" cap="none" strike="noStrike">
                <a:solidFill>
                  <a:srgbClr val="1A4625"/>
                </a:solidFill>
                <a:latin typeface="Arial Black"/>
                <a:ea typeface="Arial Black"/>
                <a:cs typeface="Arial Black"/>
                <a:sym typeface="Arial Black"/>
              </a:rPr>
              <a:t>minute video</a:t>
            </a:r>
          </a:p>
        </p:txBody>
      </p:sp>
      <p:sp>
        <p:nvSpPr>
          <p:cNvPr id="206" name="Shape 206"/>
          <p:cNvSpPr txBox="1"/>
          <p:nvPr>
            <p:ph idx="4294967295" type="sldNum"/>
          </p:nvPr>
        </p:nvSpPr>
        <p:spPr>
          <a:xfrm>
            <a:off x="8048367" y="6324900"/>
            <a:ext cx="985607" cy="533099"/>
          </a:xfrm>
          <a:prstGeom prst="rect">
            <a:avLst/>
          </a:prstGeom>
          <a:noFill/>
          <a:ln>
            <a:noFill/>
          </a:ln>
        </p:spPr>
        <p:txBody>
          <a:bodyPr anchorCtr="0" anchor="ctr" bIns="0" lIns="0" rIns="0" wrap="square" tIns="0">
            <a:noAutofit/>
          </a:bodyPr>
          <a:lstStyle/>
          <a:p>
            <a:pPr indent="0" lvl="0" marL="0" marR="0" rtl="0" algn="r">
              <a:lnSpc>
                <a:spcPct val="100000"/>
              </a:lnSpc>
              <a:spcBef>
                <a:spcPts val="0"/>
              </a:spcBef>
              <a:spcAft>
                <a:spcPts val="0"/>
              </a:spcAft>
              <a:buClr>
                <a:srgbClr val="000000"/>
              </a:buClr>
              <a:buSzPct val="25000"/>
              <a:buFont typeface="Arial"/>
              <a:buNone/>
            </a:pPr>
            <a:r>
              <a:rPr b="0" i="0" lang="en-US" sz="1400" u="none" cap="none" strike="noStrike">
                <a:solidFill>
                  <a:srgbClr val="000000"/>
                </a:solidFill>
                <a:latin typeface="Arial"/>
                <a:ea typeface="Arial"/>
                <a:cs typeface="Arial"/>
                <a:sym typeface="Arial"/>
              </a:rPr>
              <a:t>Understand</a:t>
            </a:r>
          </a:p>
        </p:txBody>
      </p:sp>
      <p:sp>
        <p:nvSpPr>
          <p:cNvPr id="207" name="Shape 207" title="Waldinger TED Combined.mov">
            <a:hlinkClick r:id="rId3"/>
          </p:cNvPr>
          <p:cNvSpPr/>
          <p:nvPr/>
        </p:nvSpPr>
        <p:spPr>
          <a:xfrm>
            <a:off x="655167" y="1595549"/>
            <a:ext cx="6263107" cy="4697324"/>
          </a:xfrm>
          <a:prstGeom prst="rect">
            <a:avLst/>
          </a:prstGeom>
          <a:blipFill>
            <a:blip r:embed="rId4">
              <a:alphaModFix/>
            </a:blip>
            <a:stretch>
              <a:fillRect/>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6-8">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