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Arial Black"/>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32EBE7C-57C2-4E80-8748-60C999ACD895}">
  <a:tblStyle styleId="{932EBE7C-57C2-4E80-8748-60C999ACD895}"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rialBlack-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wrap="square" tIns="91425"/>
          <a:lstStyle>
            <a:lvl1pPr indent="0" lvl="0" marL="0" marR="0" rtl="0" algn="r">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76200" lvl="0" marL="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1pPr>
            <a:lvl2pPr indent="76200" lvl="1" marL="4572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2pPr>
            <a:lvl3pPr indent="76200" lvl="2" marL="9144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3pPr>
            <a:lvl4pPr indent="76200" lvl="3" marL="13716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4pPr>
            <a:lvl5pPr indent="76200" lvl="4" marL="18288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5pPr>
            <a:lvl6pPr indent="76200" lvl="5" marL="22860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6pPr>
            <a:lvl7pPr indent="76200" lvl="6" marL="27432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7pPr>
            <a:lvl8pPr indent="76200" lvl="7" marL="32004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8pPr>
            <a:lvl9pPr indent="76200" lvl="8" marL="3657600" marR="0" rtl="0" algn="l">
              <a:spcBef>
                <a:spcPts val="0"/>
              </a:spcBef>
              <a:buClr>
                <a:schemeClr val="dk1"/>
              </a:buClr>
              <a:buSzPct val="1000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FpnrOKq5_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StIBPiMQQ28"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4" name="Shape 224"/>
          <p:cNvSpPr txBox="1"/>
          <p:nvPr>
            <p:ph idx="12" type="sldNum"/>
          </p:nvPr>
        </p:nvSpPr>
        <p:spPr>
          <a:xfrm>
            <a:off x="3884612" y="8685213"/>
            <a:ext cx="2971799" cy="457200"/>
          </a:xfrm>
          <a:prstGeom prst="rect">
            <a:avLst/>
          </a:prstGeom>
        </p:spPr>
        <p:txBody>
          <a:bodyPr anchorCtr="0" anchor="b" bIns="45700" lIns="91425" rIns="91425" wrap="square" tIns="45700">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31" name="Shape 2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6" name="Shape 23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spcBef>
                <a:spcPts val="0"/>
              </a:spcBef>
              <a:spcAft>
                <a:spcPts val="0"/>
              </a:spcAft>
              <a:buClr>
                <a:schemeClr val="dk1"/>
              </a:buClr>
              <a:buSzPct val="25000"/>
              <a:buFont typeface="Arial"/>
              <a:buNone/>
            </a:pPr>
            <a:r>
              <a:rPr b="0" i="0" lang="en-US" sz="1200" u="none" cap="none" strike="noStrike">
                <a:solidFill>
                  <a:srgbClr val="000000"/>
                </a:solidFill>
                <a:latin typeface="Arial"/>
                <a:ea typeface="Arial"/>
                <a:cs typeface="Arial"/>
                <a:sym typeface="Arial"/>
              </a:rPr>
              <a:t>Depending on the number of people you have and how difficult you want this activity to be, you can vary the number of pairs trying to complete the course at the same time so that pairs have to work harder to listen to each other and communicate clearly. </a:t>
            </a:r>
            <a:br>
              <a:rPr b="0" i="0" lang="en-US" sz="1200" u="none" cap="none" strike="noStrike">
                <a:solidFill>
                  <a:srgbClr val="000000"/>
                </a:solidFill>
                <a:latin typeface="Arial"/>
                <a:ea typeface="Arial"/>
                <a:cs typeface="Arial"/>
                <a:sym typeface="Arial"/>
              </a:rPr>
            </a:b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37" name="Shape 237"/>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4" name="Shape 244"/>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45" name="Shape 245"/>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Shape 2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2" name="Shape 25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53" name="Shape 253"/>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0" name="Shape 260"/>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61" name="Shape 261"/>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0" name="Shape 270"/>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71" name="Shape 271"/>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79" name="Shape 279"/>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6" name="Shape 28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87" name="Shape 287"/>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5" name="Shape 295"/>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96" name="Shape 296"/>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Shape 157"/>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58" name="Shape 1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3" name="Shape 303"/>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04" name="Shape 304"/>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Shape 310"/>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11" name="Shape 3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18" name="Shape 3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0" name="Shape 330"/>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31" name="Shape 331"/>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164" name="Shape 164"/>
          <p:cNvSpPr txBox="1"/>
          <p:nvPr>
            <p:ph idx="12" type="sldNum"/>
          </p:nvPr>
        </p:nvSpPr>
        <p:spPr>
          <a:xfrm>
            <a:off x="3884612" y="8685213"/>
            <a:ext cx="2971799" cy="457200"/>
          </a:xfrm>
          <a:prstGeom prst="rect">
            <a:avLst/>
          </a:prstGeom>
        </p:spPr>
        <p:txBody>
          <a:bodyPr anchorCtr="0" anchor="b" bIns="45700" lIns="91425" rIns="91425" wrap="square" tIns="45700">
            <a:noAutofit/>
          </a:bodyPr>
          <a:lstStyle/>
          <a:p>
            <a:pPr lvl="0" rt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1" name="Shape 181"/>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82" name="Shape 182"/>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1" name="Shape 191"/>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hlink"/>
              </a:buClr>
              <a:buSzPct val="25000"/>
              <a:buFont typeface="Calibri"/>
              <a:buNone/>
            </a:pPr>
            <a:r>
              <a:rPr b="0" i="0" lang="en-US" sz="1200" u="sng" cap="none" strike="noStrike">
                <a:solidFill>
                  <a:schemeClr val="hlink"/>
                </a:solidFill>
                <a:latin typeface="Calibri"/>
                <a:ea typeface="Calibri"/>
                <a:cs typeface="Calibri"/>
                <a:sym typeface="Calibri"/>
                <a:hlinkClick r:id="rId2"/>
              </a:rPr>
              <a:t>https://www.youtube.com/watch?v=SFpnrOKq5_0</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92" name="Shape 192"/>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00" name="Shape 200"/>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7" name="Shape 207"/>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hlink"/>
              </a:buClr>
              <a:buSzPct val="25000"/>
              <a:buFont typeface="Calibri"/>
              <a:buNone/>
            </a:pPr>
            <a:r>
              <a:rPr b="0" i="0" lang="en-US" sz="1200" u="sng" cap="none" strike="noStrike">
                <a:solidFill>
                  <a:schemeClr val="hlink"/>
                </a:solidFill>
                <a:latin typeface="Calibri"/>
                <a:ea typeface="Calibri"/>
                <a:cs typeface="Calibri"/>
                <a:sym typeface="Calibri"/>
                <a:hlinkClick r:id="rId2"/>
              </a:rPr>
              <a:t>https://www.youtube.com/watch?v=StIBPiMQQ28</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08" name="Shape 20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5" name="Shape 21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16" name="Shape 216"/>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pic>
        <p:nvPicPr>
          <p:cNvPr descr="Artboard 1-100.jpg" id="14" name="Shape 14"/>
          <p:cNvPicPr preferRelativeResize="0"/>
          <p:nvPr/>
        </p:nvPicPr>
        <p:blipFill rotWithShape="1">
          <a:blip r:embed="rId2">
            <a:alphaModFix/>
          </a:blip>
          <a:srcRect b="0" l="0" r="0" t="0"/>
          <a:stretch/>
        </p:blipFill>
        <p:spPr>
          <a:xfrm>
            <a:off x="3657625" y="-50"/>
            <a:ext cx="5486380" cy="6858000"/>
          </a:xfrm>
          <a:prstGeom prst="rect">
            <a:avLst/>
          </a:prstGeom>
          <a:noFill/>
          <a:ln>
            <a:noFill/>
          </a:ln>
        </p:spPr>
      </p:pic>
      <p:sp>
        <p:nvSpPr>
          <p:cNvPr id="15" name="Shape 15"/>
          <p:cNvSpPr txBox="1"/>
          <p:nvPr>
            <p:ph type="title"/>
          </p:nvPr>
        </p:nvSpPr>
        <p:spPr>
          <a:xfrm>
            <a:off x="4559300" y="4273550"/>
            <a:ext cx="4121100" cy="20001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FFFFFF"/>
              </a:buClr>
              <a:buFont typeface="Arial Black"/>
              <a:buNone/>
              <a:defRPr b="1" i="0" sz="3600" u="none" cap="none" strike="noStrike">
                <a:solidFill>
                  <a:srgbClr val="FFFFFF"/>
                </a:solidFill>
                <a:latin typeface="Arial Black"/>
                <a:ea typeface="Arial Black"/>
                <a:cs typeface="Arial Black"/>
                <a:sym typeface="Arial Black"/>
              </a:defRPr>
            </a:lvl1pPr>
            <a:lvl2pPr indent="0" lvl="1" algn="ctr">
              <a:spcBef>
                <a:spcPts val="0"/>
              </a:spcBef>
              <a:buClr>
                <a:schemeClr val="dk1"/>
              </a:buClr>
              <a:buFont typeface="Arial"/>
              <a:buNone/>
              <a:defRPr sz="3600">
                <a:solidFill>
                  <a:schemeClr val="dk1"/>
                </a:solidFill>
              </a:defRPr>
            </a:lvl2pPr>
            <a:lvl3pPr indent="0" lvl="2" algn="ctr">
              <a:spcBef>
                <a:spcPts val="0"/>
              </a:spcBef>
              <a:buClr>
                <a:schemeClr val="dk1"/>
              </a:buClr>
              <a:buFont typeface="Arial"/>
              <a:buNone/>
              <a:defRPr sz="3600">
                <a:solidFill>
                  <a:schemeClr val="dk1"/>
                </a:solidFill>
              </a:defRPr>
            </a:lvl3pPr>
            <a:lvl4pPr indent="0" lvl="3" algn="ctr">
              <a:spcBef>
                <a:spcPts val="0"/>
              </a:spcBef>
              <a:buClr>
                <a:schemeClr val="dk1"/>
              </a:buClr>
              <a:buFont typeface="Arial"/>
              <a:buNone/>
              <a:defRPr sz="3600">
                <a:solidFill>
                  <a:schemeClr val="dk1"/>
                </a:solidFill>
              </a:defRPr>
            </a:lvl4pPr>
            <a:lvl5pPr indent="0" lvl="4" algn="ctr">
              <a:spcBef>
                <a:spcPts val="0"/>
              </a:spcBef>
              <a:buClr>
                <a:schemeClr val="dk1"/>
              </a:buClr>
              <a:buFont typeface="Arial"/>
              <a:buNone/>
              <a:defRPr sz="3600">
                <a:solidFill>
                  <a:schemeClr val="dk1"/>
                </a:solidFill>
              </a:defRPr>
            </a:lvl5pPr>
            <a:lvl6pPr indent="0" lvl="5" algn="ctr">
              <a:spcBef>
                <a:spcPts val="0"/>
              </a:spcBef>
              <a:buClr>
                <a:schemeClr val="dk1"/>
              </a:buClr>
              <a:buFont typeface="Arial"/>
              <a:buNone/>
              <a:defRPr sz="3600">
                <a:solidFill>
                  <a:schemeClr val="dk1"/>
                </a:solidFill>
              </a:defRPr>
            </a:lvl6pPr>
            <a:lvl7pPr indent="0" lvl="6" algn="ctr">
              <a:spcBef>
                <a:spcPts val="0"/>
              </a:spcBef>
              <a:buClr>
                <a:schemeClr val="dk1"/>
              </a:buClr>
              <a:buFont typeface="Arial"/>
              <a:buNone/>
              <a:defRPr sz="3600">
                <a:solidFill>
                  <a:schemeClr val="dk1"/>
                </a:solidFill>
              </a:defRPr>
            </a:lvl7pPr>
            <a:lvl8pPr indent="0" lvl="7" algn="ctr">
              <a:spcBef>
                <a:spcPts val="0"/>
              </a:spcBef>
              <a:buClr>
                <a:schemeClr val="dk1"/>
              </a:buClr>
              <a:buFont typeface="Arial"/>
              <a:buNone/>
              <a:defRPr sz="3600">
                <a:solidFill>
                  <a:schemeClr val="dk1"/>
                </a:solidFill>
              </a:defRPr>
            </a:lvl8pPr>
            <a:lvl9pPr indent="0" lvl="8" algn="ctr">
              <a:spcBef>
                <a:spcPts val="0"/>
              </a:spcBef>
              <a:buClr>
                <a:schemeClr val="dk1"/>
              </a:buClr>
              <a:buFont typeface="Arial"/>
              <a:buNone/>
              <a:defRPr sz="3600">
                <a:solidFill>
                  <a:schemeClr val="dk1"/>
                </a:solidFill>
              </a:defRPr>
            </a:lvl9pPr>
          </a:lstStyle>
          <a:p/>
        </p:txBody>
      </p:sp>
      <p:pic>
        <p:nvPicPr>
          <p:cNvPr descr="PPP-Logo_RGB.png" id="16" name="Shape 16"/>
          <p:cNvPicPr preferRelativeResize="0"/>
          <p:nvPr/>
        </p:nvPicPr>
        <p:blipFill rotWithShape="1">
          <a:blip r:embed="rId3">
            <a:alphaModFix/>
          </a:blip>
          <a:srcRect b="0" l="0" r="0" t="0"/>
          <a:stretch/>
        </p:blipFill>
        <p:spPr>
          <a:xfrm>
            <a:off x="0" y="0"/>
            <a:ext cx="3661649" cy="3661649"/>
          </a:xfrm>
          <a:prstGeom prst="rect">
            <a:avLst/>
          </a:prstGeom>
          <a:noFill/>
          <a:ln>
            <a:noFill/>
          </a:ln>
        </p:spPr>
      </p:pic>
      <p:sp>
        <p:nvSpPr>
          <p:cNvPr id="17" name="Shape 17"/>
          <p:cNvSpPr/>
          <p:nvPr/>
        </p:nvSpPr>
        <p:spPr>
          <a:xfrm>
            <a:off x="3581400" y="4273550"/>
            <a:ext cx="215999" cy="20001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 name="Shape 18"/>
          <p:cNvSpPr txBox="1"/>
          <p:nvPr/>
        </p:nvSpPr>
        <p:spPr>
          <a:xfrm>
            <a:off x="892125" y="5083100"/>
            <a:ext cx="1877400" cy="3810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4EC3E0"/>
              </a:buClr>
              <a:buSzPct val="25000"/>
              <a:buFont typeface="Arial"/>
              <a:buNone/>
            </a:pPr>
            <a:r>
              <a:rPr b="1" i="0" lang="en-US" sz="1400" u="none" cap="none" strike="noStrike">
                <a:solidFill>
                  <a:srgbClr val="4EC3E0"/>
                </a:solidFill>
                <a:latin typeface="Arial"/>
                <a:ea typeface="Arial"/>
                <a:cs typeface="Arial"/>
                <a:sym typeface="Arial"/>
              </a:rPr>
              <a:t>#OtherPeopleMatter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85" name="Shape 85"/>
        <p:cNvGrpSpPr/>
        <p:nvPr/>
      </p:nvGrpSpPr>
      <p:grpSpPr>
        <a:xfrm>
          <a:off x="0" y="0"/>
          <a:ext cx="0" cy="0"/>
          <a:chOff x="0" y="0"/>
          <a:chExt cx="0" cy="0"/>
        </a:xfrm>
      </p:grpSpPr>
      <p:sp>
        <p:nvSpPr>
          <p:cNvPr id="86" name="Shape 86"/>
          <p:cNvSpPr txBox="1"/>
          <p:nvPr>
            <p:ph type="title"/>
          </p:nvPr>
        </p:nvSpPr>
        <p:spPr>
          <a:xfrm>
            <a:off x="3841750" y="2163250"/>
            <a:ext cx="4146600" cy="925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Arial Black"/>
              <a:buNone/>
              <a:defRPr b="0" i="0" sz="3000" u="none" cap="none" strike="noStrike">
                <a:solidFill>
                  <a:srgbClr val="1A4625"/>
                </a:solidFill>
                <a:latin typeface="Arial Black"/>
                <a:ea typeface="Arial Black"/>
                <a:cs typeface="Arial Black"/>
                <a:sym typeface="Arial Black"/>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87" name="Shape 87"/>
          <p:cNvSpPr txBox="1"/>
          <p:nvPr>
            <p:ph idx="1" type="subTitle"/>
          </p:nvPr>
        </p:nvSpPr>
        <p:spPr>
          <a:xfrm>
            <a:off x="3841750" y="1746250"/>
            <a:ext cx="4648199" cy="416999"/>
          </a:xfrm>
          <a:prstGeom prst="rect">
            <a:avLst/>
          </a:prstGeom>
          <a:noFill/>
          <a:ln>
            <a:noFill/>
          </a:ln>
        </p:spPr>
        <p:txBody>
          <a:bodyPr anchorCtr="0" anchor="ctr" bIns="91425" lIns="91425" rIns="91425" wrap="square" tIns="91425"/>
          <a:lstStyle>
            <a:lvl1pPr indent="0" lvl="0" marL="0" marR="0" rtl="0" algn="l">
              <a:lnSpc>
                <a:spcPct val="115000"/>
              </a:lnSpc>
              <a:spcBef>
                <a:spcPts val="0"/>
              </a:spcBef>
              <a:spcAft>
                <a:spcPts val="1600"/>
              </a:spcAft>
              <a:buClr>
                <a:schemeClr val="dk2"/>
              </a:buClr>
              <a:buFont typeface="Arial Black"/>
              <a:buNone/>
              <a:defRPr b="0" i="0" sz="1800" u="none" cap="none" strike="noStrike">
                <a:solidFill>
                  <a:srgbClr val="4EC3E0"/>
                </a:solidFill>
                <a:latin typeface="Arial Black"/>
                <a:ea typeface="Arial Black"/>
                <a:cs typeface="Arial Black"/>
                <a:sym typeface="Arial Black"/>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pic>
        <p:nvPicPr>
          <p:cNvPr descr="File_000 (2).png" id="88" name="Shape 88"/>
          <p:cNvPicPr preferRelativeResize="0"/>
          <p:nvPr/>
        </p:nvPicPr>
        <p:blipFill rotWithShape="1">
          <a:blip r:embed="rId2">
            <a:alphaModFix/>
          </a:blip>
          <a:srcRect b="0" l="15346" r="8607" t="0"/>
          <a:stretch/>
        </p:blipFill>
        <p:spPr>
          <a:xfrm>
            <a:off x="0" y="0"/>
            <a:ext cx="3536997" cy="6858000"/>
          </a:xfrm>
          <a:prstGeom prst="rect">
            <a:avLst/>
          </a:prstGeom>
          <a:noFill/>
          <a:ln>
            <a:noFill/>
          </a:ln>
        </p:spPr>
      </p:pic>
      <p:sp>
        <p:nvSpPr>
          <p:cNvPr id="89" name="Shape 89"/>
          <p:cNvSpPr txBox="1"/>
          <p:nvPr/>
        </p:nvSpPr>
        <p:spPr>
          <a:xfrm>
            <a:off x="3930650" y="3652100"/>
            <a:ext cx="4102200" cy="24003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0" name="Shape 90"/>
          <p:cNvSpPr txBox="1"/>
          <p:nvPr>
            <p:ph idx="2" type="body"/>
          </p:nvPr>
        </p:nvSpPr>
        <p:spPr>
          <a:xfrm>
            <a:off x="3930650" y="3847175"/>
            <a:ext cx="4648199" cy="17763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b="0" i="0" sz="2000" u="none" cap="none" strike="noStrike">
                <a:solidFill>
                  <a:srgbClr val="1C2B39"/>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pic>
        <p:nvPicPr>
          <p:cNvPr descr="PPP-Logo_RGB.png" id="91" name="Shape 91"/>
          <p:cNvPicPr preferRelativeResize="0"/>
          <p:nvPr/>
        </p:nvPicPr>
        <p:blipFill rotWithShape="1">
          <a:blip r:embed="rId3">
            <a:alphaModFix/>
          </a:blip>
          <a:srcRect b="0" l="0" r="0" t="0"/>
          <a:stretch/>
        </p:blipFill>
        <p:spPr>
          <a:xfrm>
            <a:off x="7543800" y="0"/>
            <a:ext cx="1600199" cy="1600198"/>
          </a:xfrm>
          <a:prstGeom prst="rect">
            <a:avLst/>
          </a:prstGeom>
          <a:noFill/>
          <a:ln>
            <a:noFill/>
          </a:ln>
        </p:spPr>
      </p:pic>
      <p:sp>
        <p:nvSpPr>
          <p:cNvPr id="92" name="Shape 92"/>
          <p:cNvSpPr txBox="1"/>
          <p:nvPr>
            <p:ph idx="12" type="sldNum"/>
          </p:nvPr>
        </p:nvSpPr>
        <p:spPr>
          <a:xfrm>
            <a:off x="8485275" y="6324900"/>
            <a:ext cx="548699" cy="5330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two columns 2">
    <p:spTree>
      <p:nvGrpSpPr>
        <p:cNvPr id="93" name="Shape 93"/>
        <p:cNvGrpSpPr/>
        <p:nvPr/>
      </p:nvGrpSpPr>
      <p:grpSpPr>
        <a:xfrm>
          <a:off x="0" y="0"/>
          <a:ext cx="0" cy="0"/>
          <a:chOff x="0" y="0"/>
          <a:chExt cx="0" cy="0"/>
        </a:xfrm>
      </p:grpSpPr>
      <p:sp>
        <p:nvSpPr>
          <p:cNvPr id="94" name="Shape 94"/>
          <p:cNvSpPr txBox="1"/>
          <p:nvPr>
            <p:ph type="title"/>
          </p:nvPr>
        </p:nvSpPr>
        <p:spPr>
          <a:xfrm>
            <a:off x="3841750" y="1782250"/>
            <a:ext cx="4146600" cy="925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Arial"/>
              <a:buNone/>
              <a:defRPr b="1" i="1" sz="3000" u="none" cap="none" strike="noStrike">
                <a:solidFill>
                  <a:srgbClr val="1A4625"/>
                </a:solidFill>
                <a:latin typeface="Arial"/>
                <a:ea typeface="Arial"/>
                <a:cs typeface="Arial"/>
                <a:sym typeface="Arial"/>
              </a:defRPr>
            </a:lvl1pPr>
            <a:lvl2pPr indent="0" lvl="1" rtl="0">
              <a:spcBef>
                <a:spcPts val="0"/>
              </a:spcBef>
              <a:buClr>
                <a:schemeClr val="dk1"/>
              </a:buClr>
              <a:buFont typeface="Arial"/>
              <a:buNone/>
              <a:defRPr sz="2800">
                <a:solidFill>
                  <a:schemeClr val="dk1"/>
                </a:solidFill>
              </a:defRPr>
            </a:lvl2pPr>
            <a:lvl3pPr indent="0" lvl="2" rtl="0">
              <a:spcBef>
                <a:spcPts val="0"/>
              </a:spcBef>
              <a:buClr>
                <a:schemeClr val="dk1"/>
              </a:buClr>
              <a:buFont typeface="Arial"/>
              <a:buNone/>
              <a:defRPr sz="2800">
                <a:solidFill>
                  <a:schemeClr val="dk1"/>
                </a:solidFill>
              </a:defRPr>
            </a:lvl3pPr>
            <a:lvl4pPr indent="0" lvl="3" rtl="0">
              <a:spcBef>
                <a:spcPts val="0"/>
              </a:spcBef>
              <a:buClr>
                <a:schemeClr val="dk1"/>
              </a:buClr>
              <a:buFont typeface="Arial"/>
              <a:buNone/>
              <a:defRPr sz="2800">
                <a:solidFill>
                  <a:schemeClr val="dk1"/>
                </a:solidFill>
              </a:defRPr>
            </a:lvl4pPr>
            <a:lvl5pPr indent="0" lvl="4" rtl="0">
              <a:spcBef>
                <a:spcPts val="0"/>
              </a:spcBef>
              <a:buClr>
                <a:schemeClr val="dk1"/>
              </a:buClr>
              <a:buFont typeface="Arial"/>
              <a:buNone/>
              <a:defRPr sz="2800">
                <a:solidFill>
                  <a:schemeClr val="dk1"/>
                </a:solidFill>
              </a:defRPr>
            </a:lvl5pPr>
            <a:lvl6pPr indent="0" lvl="5" rtl="0">
              <a:spcBef>
                <a:spcPts val="0"/>
              </a:spcBef>
              <a:buClr>
                <a:schemeClr val="dk1"/>
              </a:buClr>
              <a:buFont typeface="Arial"/>
              <a:buNone/>
              <a:defRPr sz="2800">
                <a:solidFill>
                  <a:schemeClr val="dk1"/>
                </a:solidFill>
              </a:defRPr>
            </a:lvl6pPr>
            <a:lvl7pPr indent="0" lvl="6" rtl="0">
              <a:spcBef>
                <a:spcPts val="0"/>
              </a:spcBef>
              <a:buClr>
                <a:schemeClr val="dk1"/>
              </a:buClr>
              <a:buFont typeface="Arial"/>
              <a:buNone/>
              <a:defRPr sz="2800">
                <a:solidFill>
                  <a:schemeClr val="dk1"/>
                </a:solidFill>
              </a:defRPr>
            </a:lvl7pPr>
            <a:lvl8pPr indent="0" lvl="7" rtl="0">
              <a:spcBef>
                <a:spcPts val="0"/>
              </a:spcBef>
              <a:buClr>
                <a:schemeClr val="dk1"/>
              </a:buClr>
              <a:buFont typeface="Arial"/>
              <a:buNone/>
              <a:defRPr sz="2800">
                <a:solidFill>
                  <a:schemeClr val="dk1"/>
                </a:solidFill>
              </a:defRPr>
            </a:lvl8pPr>
            <a:lvl9pPr indent="0" lvl="8" rtl="0">
              <a:spcBef>
                <a:spcPts val="0"/>
              </a:spcBef>
              <a:buClr>
                <a:schemeClr val="dk1"/>
              </a:buClr>
              <a:buFont typeface="Arial"/>
              <a:buNone/>
              <a:defRPr sz="2800">
                <a:solidFill>
                  <a:schemeClr val="dk1"/>
                </a:solidFill>
              </a:defRPr>
            </a:lvl9pPr>
          </a:lstStyle>
          <a:p/>
        </p:txBody>
      </p:sp>
      <p:pic>
        <p:nvPicPr>
          <p:cNvPr descr="File_000 (2).png" id="95" name="Shape 95"/>
          <p:cNvPicPr preferRelativeResize="0"/>
          <p:nvPr/>
        </p:nvPicPr>
        <p:blipFill rotWithShape="1">
          <a:blip r:embed="rId2">
            <a:alphaModFix/>
          </a:blip>
          <a:srcRect b="0" l="15346" r="8607" t="0"/>
          <a:stretch/>
        </p:blipFill>
        <p:spPr>
          <a:xfrm>
            <a:off x="0" y="0"/>
            <a:ext cx="3536997" cy="6858000"/>
          </a:xfrm>
          <a:prstGeom prst="rect">
            <a:avLst/>
          </a:prstGeom>
          <a:noFill/>
          <a:ln>
            <a:noFill/>
          </a:ln>
        </p:spPr>
      </p:pic>
      <p:pic>
        <p:nvPicPr>
          <p:cNvPr descr="PPP-Logo_RGB.png" id="96" name="Shape 96"/>
          <p:cNvPicPr preferRelativeResize="0"/>
          <p:nvPr/>
        </p:nvPicPr>
        <p:blipFill rotWithShape="1">
          <a:blip r:embed="rId3">
            <a:alphaModFix/>
          </a:blip>
          <a:srcRect b="0" l="0" r="0" t="0"/>
          <a:stretch/>
        </p:blipFill>
        <p:spPr>
          <a:xfrm>
            <a:off x="7543800" y="0"/>
            <a:ext cx="1600199" cy="1600198"/>
          </a:xfrm>
          <a:prstGeom prst="rect">
            <a:avLst/>
          </a:prstGeom>
          <a:noFill/>
          <a:ln>
            <a:noFill/>
          </a:ln>
        </p:spPr>
      </p:pic>
      <p:sp>
        <p:nvSpPr>
          <p:cNvPr id="97" name="Shape 97"/>
          <p:cNvSpPr txBox="1"/>
          <p:nvPr>
            <p:ph idx="1" type="subTitle"/>
          </p:nvPr>
        </p:nvSpPr>
        <p:spPr>
          <a:xfrm>
            <a:off x="3841750" y="5454650"/>
            <a:ext cx="4483200" cy="628499"/>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Black"/>
              <a:buNone/>
              <a:defRPr b="0" i="0" sz="1800" u="none" cap="none" strike="noStrike">
                <a:solidFill>
                  <a:srgbClr val="4EC3E0"/>
                </a:solidFill>
                <a:latin typeface="Arial Black"/>
                <a:ea typeface="Arial Black"/>
                <a:cs typeface="Arial Black"/>
                <a:sym typeface="Arial Black"/>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98" name="Shape 98"/>
          <p:cNvSpPr txBox="1"/>
          <p:nvPr>
            <p:ph idx="12" type="sldNum"/>
          </p:nvPr>
        </p:nvSpPr>
        <p:spPr>
          <a:xfrm>
            <a:off x="8485275" y="6324900"/>
            <a:ext cx="548699" cy="5330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two columns 1">
    <p:spTree>
      <p:nvGrpSpPr>
        <p:cNvPr id="99" name="Shape 99"/>
        <p:cNvGrpSpPr/>
        <p:nvPr/>
      </p:nvGrpSpPr>
      <p:grpSpPr>
        <a:xfrm>
          <a:off x="0" y="0"/>
          <a:ext cx="0" cy="0"/>
          <a:chOff x="0" y="0"/>
          <a:chExt cx="0" cy="0"/>
        </a:xfrm>
      </p:grpSpPr>
      <p:sp>
        <p:nvSpPr>
          <p:cNvPr id="100" name="Shape 100"/>
          <p:cNvSpPr txBox="1"/>
          <p:nvPr/>
        </p:nvSpPr>
        <p:spPr>
          <a:xfrm>
            <a:off x="3930650" y="3613150"/>
            <a:ext cx="4102200" cy="24003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File_000 (2).png" id="101" name="Shape 101"/>
          <p:cNvPicPr preferRelativeResize="0"/>
          <p:nvPr/>
        </p:nvPicPr>
        <p:blipFill rotWithShape="1">
          <a:blip r:embed="rId2">
            <a:alphaModFix/>
          </a:blip>
          <a:srcRect b="0" l="15346" r="8607" t="0"/>
          <a:stretch/>
        </p:blipFill>
        <p:spPr>
          <a:xfrm>
            <a:off x="5607000" y="-19050"/>
            <a:ext cx="3537001" cy="6877050"/>
          </a:xfrm>
          <a:prstGeom prst="rect">
            <a:avLst/>
          </a:prstGeom>
          <a:noFill/>
          <a:ln>
            <a:noFill/>
          </a:ln>
        </p:spPr>
      </p:pic>
      <p:sp>
        <p:nvSpPr>
          <p:cNvPr id="102" name="Shape 102"/>
          <p:cNvSpPr txBox="1"/>
          <p:nvPr>
            <p:ph type="title"/>
          </p:nvPr>
        </p:nvSpPr>
        <p:spPr>
          <a:xfrm>
            <a:off x="565150" y="2163250"/>
            <a:ext cx="4146600" cy="925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Arial Black"/>
              <a:buNone/>
              <a:defRPr b="0" i="0" sz="3500" u="none" cap="none" strike="noStrike">
                <a:solidFill>
                  <a:srgbClr val="1A4625"/>
                </a:solidFill>
                <a:latin typeface="Arial Black"/>
                <a:ea typeface="Arial Black"/>
                <a:cs typeface="Arial Black"/>
                <a:sym typeface="Arial Black"/>
              </a:defRPr>
            </a:lvl1pPr>
            <a:lvl2pPr indent="0" lvl="1" rtl="0">
              <a:spcBef>
                <a:spcPts val="0"/>
              </a:spcBef>
              <a:buClr>
                <a:schemeClr val="dk1"/>
              </a:buClr>
              <a:buFont typeface="Arial"/>
              <a:buNone/>
              <a:defRPr sz="2800">
                <a:solidFill>
                  <a:schemeClr val="dk1"/>
                </a:solidFill>
              </a:defRPr>
            </a:lvl2pPr>
            <a:lvl3pPr indent="0" lvl="2" rtl="0">
              <a:spcBef>
                <a:spcPts val="0"/>
              </a:spcBef>
              <a:buClr>
                <a:schemeClr val="dk1"/>
              </a:buClr>
              <a:buFont typeface="Arial"/>
              <a:buNone/>
              <a:defRPr sz="2800">
                <a:solidFill>
                  <a:schemeClr val="dk1"/>
                </a:solidFill>
              </a:defRPr>
            </a:lvl3pPr>
            <a:lvl4pPr indent="0" lvl="3" rtl="0">
              <a:spcBef>
                <a:spcPts val="0"/>
              </a:spcBef>
              <a:buClr>
                <a:schemeClr val="dk1"/>
              </a:buClr>
              <a:buFont typeface="Arial"/>
              <a:buNone/>
              <a:defRPr sz="2800">
                <a:solidFill>
                  <a:schemeClr val="dk1"/>
                </a:solidFill>
              </a:defRPr>
            </a:lvl4pPr>
            <a:lvl5pPr indent="0" lvl="4" rtl="0">
              <a:spcBef>
                <a:spcPts val="0"/>
              </a:spcBef>
              <a:buClr>
                <a:schemeClr val="dk1"/>
              </a:buClr>
              <a:buFont typeface="Arial"/>
              <a:buNone/>
              <a:defRPr sz="2800">
                <a:solidFill>
                  <a:schemeClr val="dk1"/>
                </a:solidFill>
              </a:defRPr>
            </a:lvl5pPr>
            <a:lvl6pPr indent="0" lvl="5" rtl="0">
              <a:spcBef>
                <a:spcPts val="0"/>
              </a:spcBef>
              <a:buClr>
                <a:schemeClr val="dk1"/>
              </a:buClr>
              <a:buFont typeface="Arial"/>
              <a:buNone/>
              <a:defRPr sz="2800">
                <a:solidFill>
                  <a:schemeClr val="dk1"/>
                </a:solidFill>
              </a:defRPr>
            </a:lvl6pPr>
            <a:lvl7pPr indent="0" lvl="6" rtl="0">
              <a:spcBef>
                <a:spcPts val="0"/>
              </a:spcBef>
              <a:buClr>
                <a:schemeClr val="dk1"/>
              </a:buClr>
              <a:buFont typeface="Arial"/>
              <a:buNone/>
              <a:defRPr sz="2800">
                <a:solidFill>
                  <a:schemeClr val="dk1"/>
                </a:solidFill>
              </a:defRPr>
            </a:lvl7pPr>
            <a:lvl8pPr indent="0" lvl="7" rtl="0">
              <a:spcBef>
                <a:spcPts val="0"/>
              </a:spcBef>
              <a:buClr>
                <a:schemeClr val="dk1"/>
              </a:buClr>
              <a:buFont typeface="Arial"/>
              <a:buNone/>
              <a:defRPr sz="2800">
                <a:solidFill>
                  <a:schemeClr val="dk1"/>
                </a:solidFill>
              </a:defRPr>
            </a:lvl8pPr>
            <a:lvl9pPr indent="0" lvl="8" rtl="0">
              <a:spcBef>
                <a:spcPts val="0"/>
              </a:spcBef>
              <a:buClr>
                <a:schemeClr val="dk1"/>
              </a:buClr>
              <a:buFont typeface="Arial"/>
              <a:buNone/>
              <a:defRPr sz="2800">
                <a:solidFill>
                  <a:schemeClr val="dk1"/>
                </a:solidFill>
              </a:defRPr>
            </a:lvl9pPr>
          </a:lstStyle>
          <a:p/>
        </p:txBody>
      </p:sp>
      <p:sp>
        <p:nvSpPr>
          <p:cNvPr id="103" name="Shape 103"/>
          <p:cNvSpPr txBox="1"/>
          <p:nvPr>
            <p:ph idx="1" type="subTitle"/>
          </p:nvPr>
        </p:nvSpPr>
        <p:spPr>
          <a:xfrm>
            <a:off x="565150" y="1746250"/>
            <a:ext cx="4648199" cy="416999"/>
          </a:xfrm>
          <a:prstGeom prst="rect">
            <a:avLst/>
          </a:prstGeom>
          <a:noFill/>
          <a:ln>
            <a:noFill/>
          </a:ln>
        </p:spPr>
        <p:txBody>
          <a:bodyPr anchorCtr="0" anchor="ctr" bIns="91425" lIns="91425" rIns="91425" wrap="square" tIns="91425"/>
          <a:lstStyle>
            <a:lvl1pPr indent="0" lvl="0" marL="0" marR="0" rtl="0" algn="l">
              <a:lnSpc>
                <a:spcPct val="115000"/>
              </a:lnSpc>
              <a:spcBef>
                <a:spcPts val="0"/>
              </a:spcBef>
              <a:spcAft>
                <a:spcPts val="1600"/>
              </a:spcAft>
              <a:buClr>
                <a:schemeClr val="dk2"/>
              </a:buClr>
              <a:buFont typeface="Arial Black"/>
              <a:buNone/>
              <a:defRPr b="0" i="0" sz="1800" u="none" cap="none" strike="noStrike">
                <a:solidFill>
                  <a:srgbClr val="4EC3E0"/>
                </a:solidFill>
                <a:latin typeface="Arial Black"/>
                <a:ea typeface="Arial Black"/>
                <a:cs typeface="Arial Black"/>
                <a:sym typeface="Arial Black"/>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104" name="Shape 104"/>
          <p:cNvSpPr txBox="1"/>
          <p:nvPr/>
        </p:nvSpPr>
        <p:spPr>
          <a:xfrm>
            <a:off x="654050" y="3652100"/>
            <a:ext cx="4102200" cy="24003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5" name="Shape 105"/>
          <p:cNvSpPr txBox="1"/>
          <p:nvPr>
            <p:ph idx="2" type="body"/>
          </p:nvPr>
        </p:nvSpPr>
        <p:spPr>
          <a:xfrm>
            <a:off x="654050" y="3847175"/>
            <a:ext cx="4648199" cy="17763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b="0" i="0" sz="2000" u="none" cap="none" strike="noStrike">
                <a:solidFill>
                  <a:srgbClr val="1C2B39"/>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106" name="Shape 106"/>
          <p:cNvSpPr txBox="1"/>
          <p:nvPr>
            <p:ph idx="12" type="sldNum"/>
          </p:nvPr>
        </p:nvSpPr>
        <p:spPr>
          <a:xfrm>
            <a:off x="8485275" y="6324900"/>
            <a:ext cx="548699" cy="5330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07" name="Shape 107"/>
        <p:cNvGrpSpPr/>
        <p:nvPr/>
      </p:nvGrpSpPr>
      <p:grpSpPr>
        <a:xfrm>
          <a:off x="0" y="0"/>
          <a:ext cx="0" cy="0"/>
          <a:chOff x="0" y="0"/>
          <a:chExt cx="0" cy="0"/>
        </a:xfrm>
      </p:grpSpPr>
      <p:sp>
        <p:nvSpPr>
          <p:cNvPr id="108" name="Shape 108"/>
          <p:cNvSpPr/>
          <p:nvPr/>
        </p:nvSpPr>
        <p:spPr>
          <a:xfrm>
            <a:off x="-12700" y="-19050"/>
            <a:ext cx="9156600" cy="68768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1C2B39"/>
              </a:solidFill>
              <a:latin typeface="Arial"/>
              <a:ea typeface="Arial"/>
              <a:cs typeface="Arial"/>
              <a:sym typeface="Arial"/>
            </a:endParaRPr>
          </a:p>
        </p:txBody>
      </p:sp>
      <p:sp>
        <p:nvSpPr>
          <p:cNvPr id="109" name="Shape 109"/>
          <p:cNvSpPr/>
          <p:nvPr/>
        </p:nvSpPr>
        <p:spPr>
          <a:xfrm>
            <a:off x="0" y="6324873"/>
            <a:ext cx="9144000" cy="533099"/>
          </a:xfrm>
          <a:prstGeom prst="rect">
            <a:avLst/>
          </a:prstGeom>
          <a:solidFill>
            <a:srgbClr val="D9D9D9"/>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110" name="Shape 110"/>
          <p:cNvSpPr txBox="1"/>
          <p:nvPr/>
        </p:nvSpPr>
        <p:spPr>
          <a:xfrm>
            <a:off x="3930650" y="3613150"/>
            <a:ext cx="4102200" cy="24003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PPP-Logo_RGB.png" id="111" name="Shape 111"/>
          <p:cNvPicPr preferRelativeResize="0"/>
          <p:nvPr/>
        </p:nvPicPr>
        <p:blipFill rotWithShape="1">
          <a:blip r:embed="rId2">
            <a:alphaModFix/>
          </a:blip>
          <a:srcRect b="0" l="0" r="0" t="0"/>
          <a:stretch/>
        </p:blipFill>
        <p:spPr>
          <a:xfrm>
            <a:off x="7543800" y="0"/>
            <a:ext cx="1600199" cy="1600198"/>
          </a:xfrm>
          <a:prstGeom prst="rect">
            <a:avLst/>
          </a:prstGeom>
          <a:noFill/>
          <a:ln>
            <a:noFill/>
          </a:ln>
        </p:spPr>
      </p:pic>
      <p:sp>
        <p:nvSpPr>
          <p:cNvPr id="112" name="Shape 112"/>
          <p:cNvSpPr/>
          <p:nvPr/>
        </p:nvSpPr>
        <p:spPr>
          <a:xfrm>
            <a:off x="423075" y="1905125"/>
            <a:ext cx="3028500" cy="3028500"/>
          </a:xfrm>
          <a:prstGeom prst="ellipse">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3" name="Shape 113"/>
          <p:cNvSpPr txBox="1"/>
          <p:nvPr>
            <p:ph type="title"/>
          </p:nvPr>
        </p:nvSpPr>
        <p:spPr>
          <a:xfrm>
            <a:off x="3841750" y="2163250"/>
            <a:ext cx="4146600" cy="9258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Arial Black"/>
              <a:buNone/>
              <a:defRPr b="0" i="0" sz="3500" u="none" cap="none" strike="noStrike">
                <a:solidFill>
                  <a:srgbClr val="1A4625"/>
                </a:solidFill>
                <a:latin typeface="Arial Black"/>
                <a:ea typeface="Arial Black"/>
                <a:cs typeface="Arial Black"/>
                <a:sym typeface="Arial Black"/>
              </a:defRPr>
            </a:lvl1pPr>
            <a:lvl2pPr indent="0" lvl="1" rtl="0">
              <a:spcBef>
                <a:spcPts val="0"/>
              </a:spcBef>
              <a:buClr>
                <a:schemeClr val="dk1"/>
              </a:buClr>
              <a:buFont typeface="Arial"/>
              <a:buNone/>
              <a:defRPr sz="2800">
                <a:solidFill>
                  <a:schemeClr val="dk1"/>
                </a:solidFill>
              </a:defRPr>
            </a:lvl2pPr>
            <a:lvl3pPr indent="0" lvl="2" rtl="0">
              <a:spcBef>
                <a:spcPts val="0"/>
              </a:spcBef>
              <a:buClr>
                <a:schemeClr val="dk1"/>
              </a:buClr>
              <a:buFont typeface="Arial"/>
              <a:buNone/>
              <a:defRPr sz="2800">
                <a:solidFill>
                  <a:schemeClr val="dk1"/>
                </a:solidFill>
              </a:defRPr>
            </a:lvl3pPr>
            <a:lvl4pPr indent="0" lvl="3" rtl="0">
              <a:spcBef>
                <a:spcPts val="0"/>
              </a:spcBef>
              <a:buClr>
                <a:schemeClr val="dk1"/>
              </a:buClr>
              <a:buFont typeface="Arial"/>
              <a:buNone/>
              <a:defRPr sz="2800">
                <a:solidFill>
                  <a:schemeClr val="dk1"/>
                </a:solidFill>
              </a:defRPr>
            </a:lvl4pPr>
            <a:lvl5pPr indent="0" lvl="4" rtl="0">
              <a:spcBef>
                <a:spcPts val="0"/>
              </a:spcBef>
              <a:buClr>
                <a:schemeClr val="dk1"/>
              </a:buClr>
              <a:buFont typeface="Arial"/>
              <a:buNone/>
              <a:defRPr sz="2800">
                <a:solidFill>
                  <a:schemeClr val="dk1"/>
                </a:solidFill>
              </a:defRPr>
            </a:lvl5pPr>
            <a:lvl6pPr indent="0" lvl="5" rtl="0">
              <a:spcBef>
                <a:spcPts val="0"/>
              </a:spcBef>
              <a:buClr>
                <a:schemeClr val="dk1"/>
              </a:buClr>
              <a:buFont typeface="Arial"/>
              <a:buNone/>
              <a:defRPr sz="2800">
                <a:solidFill>
                  <a:schemeClr val="dk1"/>
                </a:solidFill>
              </a:defRPr>
            </a:lvl6pPr>
            <a:lvl7pPr indent="0" lvl="6" rtl="0">
              <a:spcBef>
                <a:spcPts val="0"/>
              </a:spcBef>
              <a:buClr>
                <a:schemeClr val="dk1"/>
              </a:buClr>
              <a:buFont typeface="Arial"/>
              <a:buNone/>
              <a:defRPr sz="2800">
                <a:solidFill>
                  <a:schemeClr val="dk1"/>
                </a:solidFill>
              </a:defRPr>
            </a:lvl7pPr>
            <a:lvl8pPr indent="0" lvl="7" rtl="0">
              <a:spcBef>
                <a:spcPts val="0"/>
              </a:spcBef>
              <a:buClr>
                <a:schemeClr val="dk1"/>
              </a:buClr>
              <a:buFont typeface="Arial"/>
              <a:buNone/>
              <a:defRPr sz="2800">
                <a:solidFill>
                  <a:schemeClr val="dk1"/>
                </a:solidFill>
              </a:defRPr>
            </a:lvl8pPr>
            <a:lvl9pPr indent="0" lvl="8" rtl="0">
              <a:spcBef>
                <a:spcPts val="0"/>
              </a:spcBef>
              <a:buClr>
                <a:schemeClr val="dk1"/>
              </a:buClr>
              <a:buFont typeface="Arial"/>
              <a:buNone/>
              <a:defRPr sz="2800">
                <a:solidFill>
                  <a:schemeClr val="dk1"/>
                </a:solidFill>
              </a:defRPr>
            </a:lvl9pPr>
          </a:lstStyle>
          <a:p/>
        </p:txBody>
      </p:sp>
      <p:sp>
        <p:nvSpPr>
          <p:cNvPr id="114" name="Shape 114"/>
          <p:cNvSpPr txBox="1"/>
          <p:nvPr>
            <p:ph idx="1" type="subTitle"/>
          </p:nvPr>
        </p:nvSpPr>
        <p:spPr>
          <a:xfrm>
            <a:off x="3841750" y="1746250"/>
            <a:ext cx="4648199" cy="416999"/>
          </a:xfrm>
          <a:prstGeom prst="rect">
            <a:avLst/>
          </a:prstGeom>
          <a:noFill/>
          <a:ln>
            <a:noFill/>
          </a:ln>
        </p:spPr>
        <p:txBody>
          <a:bodyPr anchorCtr="0" anchor="ctr" bIns="91425" lIns="91425" rIns="91425" wrap="square" tIns="91425"/>
          <a:lstStyle>
            <a:lvl1pPr indent="0" lvl="0" marL="0" marR="0" rtl="0" algn="l">
              <a:lnSpc>
                <a:spcPct val="115000"/>
              </a:lnSpc>
              <a:spcBef>
                <a:spcPts val="0"/>
              </a:spcBef>
              <a:spcAft>
                <a:spcPts val="1600"/>
              </a:spcAft>
              <a:buClr>
                <a:schemeClr val="dk2"/>
              </a:buClr>
              <a:buFont typeface="Arial Black"/>
              <a:buNone/>
              <a:defRPr b="0" i="0" sz="1800" u="none" cap="none" strike="noStrike">
                <a:solidFill>
                  <a:srgbClr val="4EC3E0"/>
                </a:solidFill>
                <a:latin typeface="Arial Black"/>
                <a:ea typeface="Arial Black"/>
                <a:cs typeface="Arial Black"/>
                <a:sym typeface="Arial Black"/>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115" name="Shape 115"/>
          <p:cNvSpPr txBox="1"/>
          <p:nvPr/>
        </p:nvSpPr>
        <p:spPr>
          <a:xfrm>
            <a:off x="3930650" y="3652100"/>
            <a:ext cx="4102200" cy="24003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6" name="Shape 116"/>
          <p:cNvSpPr txBox="1"/>
          <p:nvPr>
            <p:ph idx="2" type="body"/>
          </p:nvPr>
        </p:nvSpPr>
        <p:spPr>
          <a:xfrm>
            <a:off x="3930650" y="3847175"/>
            <a:ext cx="4648199" cy="17763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b="0" i="0" sz="2000" u="none" cap="none" strike="noStrike">
                <a:solidFill>
                  <a:srgbClr val="1C2B39"/>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117" name="Shape 117"/>
          <p:cNvSpPr/>
          <p:nvPr/>
        </p:nvSpPr>
        <p:spPr>
          <a:xfrm>
            <a:off x="537925" y="2029600"/>
            <a:ext cx="2798700" cy="2798700"/>
          </a:xfrm>
          <a:prstGeom prst="ellipse">
            <a:avLst/>
          </a:prstGeom>
          <a:noFill/>
          <a:ln cap="flat" cmpd="sng" w="9525">
            <a:solidFill>
              <a:srgbClr val="4EC3E0"/>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8" name="Shape 118"/>
          <p:cNvSpPr txBox="1"/>
          <p:nvPr>
            <p:ph idx="12" type="sldNum"/>
          </p:nvPr>
        </p:nvSpPr>
        <p:spPr>
          <a:xfrm>
            <a:off x="8485275" y="6324900"/>
            <a:ext cx="548699" cy="5330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
        <p:nvSpPr>
          <p:cNvPr id="119" name="Shape 119"/>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1C2B39"/>
              </a:buClr>
              <a:buSzPct val="25000"/>
              <a:buFont typeface="Arial"/>
              <a:buNone/>
            </a:pPr>
            <a:r>
              <a:rPr b="1" i="0" lang="en-US" sz="1400" u="none" cap="none" strike="noStrike">
                <a:solidFill>
                  <a:srgbClr val="1C2B39"/>
                </a:solidFill>
                <a:latin typeface="Arial"/>
                <a:ea typeface="Arial"/>
                <a:cs typeface="Arial"/>
                <a:sym typeface="Arial"/>
              </a:rPr>
              <a:t>#OtherPeopleMatter</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only 1">
    <p:spTree>
      <p:nvGrpSpPr>
        <p:cNvPr id="120" name="Shape 120"/>
        <p:cNvGrpSpPr/>
        <p:nvPr/>
      </p:nvGrpSpPr>
      <p:grpSpPr>
        <a:xfrm>
          <a:off x="0" y="0"/>
          <a:ext cx="0" cy="0"/>
          <a:chOff x="0" y="0"/>
          <a:chExt cx="0" cy="0"/>
        </a:xfrm>
      </p:grpSpPr>
      <p:sp>
        <p:nvSpPr>
          <p:cNvPr id="121" name="Shape 121"/>
          <p:cNvSpPr/>
          <p:nvPr/>
        </p:nvSpPr>
        <p:spPr>
          <a:xfrm>
            <a:off x="0" y="6324873"/>
            <a:ext cx="9144000" cy="533099"/>
          </a:xfrm>
          <a:prstGeom prst="rect">
            <a:avLst/>
          </a:prstGeom>
          <a:solidFill>
            <a:srgbClr val="EFEFE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pic>
        <p:nvPicPr>
          <p:cNvPr descr="PPP-Logo_RGB.png" id="122" name="Shape 122"/>
          <p:cNvPicPr preferRelativeResize="0"/>
          <p:nvPr/>
        </p:nvPicPr>
        <p:blipFill rotWithShape="1">
          <a:blip r:embed="rId2">
            <a:alphaModFix/>
          </a:blip>
          <a:srcRect b="0" l="0" r="0" t="0"/>
          <a:stretch/>
        </p:blipFill>
        <p:spPr>
          <a:xfrm>
            <a:off x="7543800" y="0"/>
            <a:ext cx="1600199" cy="1600198"/>
          </a:xfrm>
          <a:prstGeom prst="rect">
            <a:avLst/>
          </a:prstGeom>
          <a:noFill/>
          <a:ln>
            <a:noFill/>
          </a:ln>
        </p:spPr>
      </p:pic>
      <p:sp>
        <p:nvSpPr>
          <p:cNvPr id="123" name="Shape 123"/>
          <p:cNvSpPr txBox="1"/>
          <p:nvPr>
            <p:ph type="title"/>
          </p:nvPr>
        </p:nvSpPr>
        <p:spPr>
          <a:xfrm>
            <a:off x="571525" y="581400"/>
            <a:ext cx="6522899" cy="8607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Font typeface="Arial Black"/>
              <a:buNone/>
              <a:defRPr b="0" i="0" sz="3500" u="none" cap="none" strike="noStrike">
                <a:solidFill>
                  <a:srgbClr val="1A4625"/>
                </a:solidFill>
                <a:latin typeface="Arial Black"/>
                <a:ea typeface="Arial Black"/>
                <a:cs typeface="Arial Black"/>
                <a:sym typeface="Arial Black"/>
              </a:defRPr>
            </a:lvl1pPr>
            <a:lvl2pPr indent="0" lvl="1" rtl="0">
              <a:spcBef>
                <a:spcPts val="0"/>
              </a:spcBef>
              <a:buClr>
                <a:schemeClr val="dk1"/>
              </a:buClr>
              <a:buFont typeface="Arial"/>
              <a:buNone/>
              <a:defRPr sz="2800">
                <a:solidFill>
                  <a:schemeClr val="dk1"/>
                </a:solidFill>
              </a:defRPr>
            </a:lvl2pPr>
            <a:lvl3pPr indent="0" lvl="2" rtl="0">
              <a:spcBef>
                <a:spcPts val="0"/>
              </a:spcBef>
              <a:buClr>
                <a:schemeClr val="dk1"/>
              </a:buClr>
              <a:buFont typeface="Arial"/>
              <a:buNone/>
              <a:defRPr sz="2800">
                <a:solidFill>
                  <a:schemeClr val="dk1"/>
                </a:solidFill>
              </a:defRPr>
            </a:lvl3pPr>
            <a:lvl4pPr indent="0" lvl="3" rtl="0">
              <a:spcBef>
                <a:spcPts val="0"/>
              </a:spcBef>
              <a:buClr>
                <a:schemeClr val="dk1"/>
              </a:buClr>
              <a:buFont typeface="Arial"/>
              <a:buNone/>
              <a:defRPr sz="2800">
                <a:solidFill>
                  <a:schemeClr val="dk1"/>
                </a:solidFill>
              </a:defRPr>
            </a:lvl4pPr>
            <a:lvl5pPr indent="0" lvl="4" rtl="0">
              <a:spcBef>
                <a:spcPts val="0"/>
              </a:spcBef>
              <a:buClr>
                <a:schemeClr val="dk1"/>
              </a:buClr>
              <a:buFont typeface="Arial"/>
              <a:buNone/>
              <a:defRPr sz="2800">
                <a:solidFill>
                  <a:schemeClr val="dk1"/>
                </a:solidFill>
              </a:defRPr>
            </a:lvl5pPr>
            <a:lvl6pPr indent="0" lvl="5" rtl="0">
              <a:spcBef>
                <a:spcPts val="0"/>
              </a:spcBef>
              <a:buClr>
                <a:schemeClr val="dk1"/>
              </a:buClr>
              <a:buFont typeface="Arial"/>
              <a:buNone/>
              <a:defRPr sz="2800">
                <a:solidFill>
                  <a:schemeClr val="dk1"/>
                </a:solidFill>
              </a:defRPr>
            </a:lvl6pPr>
            <a:lvl7pPr indent="0" lvl="6" rtl="0">
              <a:spcBef>
                <a:spcPts val="0"/>
              </a:spcBef>
              <a:buClr>
                <a:schemeClr val="dk1"/>
              </a:buClr>
              <a:buFont typeface="Arial"/>
              <a:buNone/>
              <a:defRPr sz="2800">
                <a:solidFill>
                  <a:schemeClr val="dk1"/>
                </a:solidFill>
              </a:defRPr>
            </a:lvl7pPr>
            <a:lvl8pPr indent="0" lvl="7" rtl="0">
              <a:spcBef>
                <a:spcPts val="0"/>
              </a:spcBef>
              <a:buClr>
                <a:schemeClr val="dk1"/>
              </a:buClr>
              <a:buFont typeface="Arial"/>
              <a:buNone/>
              <a:defRPr sz="2800">
                <a:solidFill>
                  <a:schemeClr val="dk1"/>
                </a:solidFill>
              </a:defRPr>
            </a:lvl8pPr>
            <a:lvl9pPr indent="0" lvl="8" rtl="0">
              <a:spcBef>
                <a:spcPts val="0"/>
              </a:spcBef>
              <a:buClr>
                <a:schemeClr val="dk1"/>
              </a:buClr>
              <a:buFont typeface="Arial"/>
              <a:buNone/>
              <a:defRPr sz="2800">
                <a:solidFill>
                  <a:schemeClr val="dk1"/>
                </a:solidFill>
              </a:defRPr>
            </a:lvl9pPr>
          </a:lstStyle>
          <a:p/>
        </p:txBody>
      </p:sp>
      <p:sp>
        <p:nvSpPr>
          <p:cNvPr id="124" name="Shape 124"/>
          <p:cNvSpPr txBox="1"/>
          <p:nvPr>
            <p:ph idx="12" type="sldNum"/>
          </p:nvPr>
        </p:nvSpPr>
        <p:spPr>
          <a:xfrm>
            <a:off x="8485275" y="6324900"/>
            <a:ext cx="548699" cy="5330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
        <p:nvSpPr>
          <p:cNvPr id="125" name="Shape 125"/>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1C2B39"/>
              </a:buClr>
              <a:buSzPct val="25000"/>
              <a:buFont typeface="Arial"/>
              <a:buNone/>
            </a:pPr>
            <a:r>
              <a:rPr b="1" i="0" lang="en-US" sz="1400" u="none" cap="none" strike="noStrike">
                <a:solidFill>
                  <a:srgbClr val="1C2B39"/>
                </a:solidFill>
                <a:latin typeface="Arial"/>
                <a:ea typeface="Arial"/>
                <a:cs typeface="Arial"/>
                <a:sym typeface="Arial"/>
              </a:rPr>
              <a:t>#OtherPeopleMatter</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only 1 1">
    <p:spTree>
      <p:nvGrpSpPr>
        <p:cNvPr id="126" name="Shape 126"/>
        <p:cNvGrpSpPr/>
        <p:nvPr/>
      </p:nvGrpSpPr>
      <p:grpSpPr>
        <a:xfrm>
          <a:off x="0" y="0"/>
          <a:ext cx="0" cy="0"/>
          <a:chOff x="0" y="0"/>
          <a:chExt cx="0" cy="0"/>
        </a:xfrm>
      </p:grpSpPr>
      <p:sp>
        <p:nvSpPr>
          <p:cNvPr id="127" name="Shape 127"/>
          <p:cNvSpPr/>
          <p:nvPr/>
        </p:nvSpPr>
        <p:spPr>
          <a:xfrm>
            <a:off x="0" y="5120225"/>
            <a:ext cx="9144000" cy="1737600"/>
          </a:xfrm>
          <a:prstGeom prst="rect">
            <a:avLst/>
          </a:prstGeom>
          <a:solidFill>
            <a:srgbClr val="1A4625"/>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FFFFFF"/>
              </a:solidFill>
              <a:latin typeface="Arial"/>
              <a:ea typeface="Arial"/>
              <a:cs typeface="Arial"/>
              <a:sym typeface="Arial"/>
            </a:endParaRPr>
          </a:p>
        </p:txBody>
      </p:sp>
      <p:sp>
        <p:nvSpPr>
          <p:cNvPr id="128" name="Shape 128"/>
          <p:cNvSpPr txBox="1"/>
          <p:nvPr>
            <p:ph idx="1" type="subTitle"/>
          </p:nvPr>
        </p:nvSpPr>
        <p:spPr>
          <a:xfrm>
            <a:off x="487875" y="5267925"/>
            <a:ext cx="8300700" cy="1589999"/>
          </a:xfrm>
          <a:prstGeom prst="rect">
            <a:avLst/>
          </a:prstGeom>
          <a:noFill/>
          <a:ln>
            <a:noFill/>
          </a:ln>
        </p:spPr>
        <p:txBody>
          <a:bodyPr anchorCtr="0" anchor="ctr" bIns="91425" lIns="91425" rIns="91425" wrap="square" tIns="91425"/>
          <a:lstStyle>
            <a:lvl1pPr indent="0" lvl="0" marL="0" marR="0" rtl="0" algn="l">
              <a:lnSpc>
                <a:spcPct val="115000"/>
              </a:lnSpc>
              <a:spcBef>
                <a:spcPts val="0"/>
              </a:spcBef>
              <a:spcAft>
                <a:spcPts val="1600"/>
              </a:spcAft>
              <a:buClr>
                <a:schemeClr val="dk2"/>
              </a:buClr>
              <a:buFont typeface="Arial"/>
              <a:buNone/>
              <a:defRPr b="1" i="0" sz="1800" u="none" cap="none" strike="noStrike">
                <a:solidFill>
                  <a:srgbClr val="FFFFFF"/>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129" name="Shape 129"/>
          <p:cNvSpPr txBox="1"/>
          <p:nvPr>
            <p:ph idx="12" type="sldNum"/>
          </p:nvPr>
        </p:nvSpPr>
        <p:spPr>
          <a:xfrm>
            <a:off x="8485275" y="6324900"/>
            <a:ext cx="548699" cy="5330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1">
    <p:bg>
      <p:bgPr>
        <a:solidFill>
          <a:srgbClr val="1A4625"/>
        </a:solidFill>
      </p:bgPr>
    </p:bg>
    <p:spTree>
      <p:nvGrpSpPr>
        <p:cNvPr id="130" name="Shape 130"/>
        <p:cNvGrpSpPr/>
        <p:nvPr/>
      </p:nvGrpSpPr>
      <p:grpSpPr>
        <a:xfrm>
          <a:off x="0" y="0"/>
          <a:ext cx="0" cy="0"/>
          <a:chOff x="0" y="0"/>
          <a:chExt cx="0" cy="0"/>
        </a:xfrm>
      </p:grpSpPr>
      <p:pic>
        <p:nvPicPr>
          <p:cNvPr descr="File_000.png" id="131" name="Shape 131"/>
          <p:cNvPicPr preferRelativeResize="0"/>
          <p:nvPr/>
        </p:nvPicPr>
        <p:blipFill rotWithShape="1">
          <a:blip r:embed="rId2">
            <a:alphaModFix amt="16000"/>
          </a:blip>
          <a:srcRect b="0" l="1475" r="1464" t="0"/>
          <a:stretch/>
        </p:blipFill>
        <p:spPr>
          <a:xfrm>
            <a:off x="0" y="0"/>
            <a:ext cx="9144001" cy="6858000"/>
          </a:xfrm>
          <a:prstGeom prst="rect">
            <a:avLst/>
          </a:prstGeom>
          <a:noFill/>
          <a:ln>
            <a:noFill/>
          </a:ln>
        </p:spPr>
      </p:pic>
      <p:sp>
        <p:nvSpPr>
          <p:cNvPr id="132" name="Shape 132"/>
          <p:cNvSpPr txBox="1"/>
          <p:nvPr>
            <p:ph idx="1" type="subTitle"/>
          </p:nvPr>
        </p:nvSpPr>
        <p:spPr>
          <a:xfrm>
            <a:off x="819150" y="2188425"/>
            <a:ext cx="7505699" cy="2872499"/>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2"/>
              </a:buClr>
              <a:buFont typeface="Arial"/>
              <a:buNone/>
              <a:defRPr b="0" i="1" sz="3600" u="none" cap="none" strike="noStrike">
                <a:solidFill>
                  <a:srgbClr val="FFFFFF"/>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133" name="Shape 133"/>
          <p:cNvSpPr txBox="1"/>
          <p:nvPr>
            <p:ph idx="2" type="subTitle"/>
          </p:nvPr>
        </p:nvSpPr>
        <p:spPr>
          <a:xfrm>
            <a:off x="831850" y="5226050"/>
            <a:ext cx="7493099" cy="628499"/>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2"/>
              </a:buClr>
              <a:buFont typeface="Arial Black"/>
              <a:buNone/>
              <a:defRPr b="0" i="0" sz="1800" u="none" cap="none" strike="noStrike">
                <a:solidFill>
                  <a:srgbClr val="4EC3E0"/>
                </a:solidFill>
                <a:latin typeface="Arial Black"/>
                <a:ea typeface="Arial Black"/>
                <a:cs typeface="Arial Black"/>
                <a:sym typeface="Arial Black"/>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pic>
        <p:nvPicPr>
          <p:cNvPr descr="PPP-Logo_REV.png" id="134" name="Shape 134"/>
          <p:cNvPicPr preferRelativeResize="0"/>
          <p:nvPr/>
        </p:nvPicPr>
        <p:blipFill rotWithShape="1">
          <a:blip r:embed="rId3">
            <a:alphaModFix/>
          </a:blip>
          <a:srcRect b="0" l="0" r="0" t="0"/>
          <a:stretch/>
        </p:blipFill>
        <p:spPr>
          <a:xfrm>
            <a:off x="4126750" y="220250"/>
            <a:ext cx="903297" cy="1201544"/>
          </a:xfrm>
          <a:prstGeom prst="rect">
            <a:avLst/>
          </a:prstGeom>
          <a:noFill/>
          <a:ln>
            <a:noFill/>
          </a:ln>
        </p:spPr>
      </p:pic>
      <p:sp>
        <p:nvSpPr>
          <p:cNvPr id="135" name="Shape 135"/>
          <p:cNvSpPr/>
          <p:nvPr/>
        </p:nvSpPr>
        <p:spPr>
          <a:xfrm>
            <a:off x="0" y="6324873"/>
            <a:ext cx="9144000" cy="533099"/>
          </a:xfrm>
          <a:prstGeom prst="rect">
            <a:avLst/>
          </a:prstGeom>
          <a:solidFill>
            <a:srgbClr val="486B51"/>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486B51"/>
              </a:solidFill>
              <a:latin typeface="Arial"/>
              <a:ea typeface="Arial"/>
              <a:cs typeface="Arial"/>
              <a:sym typeface="Arial"/>
            </a:endParaRPr>
          </a:p>
        </p:txBody>
      </p:sp>
      <p:sp>
        <p:nvSpPr>
          <p:cNvPr id="136" name="Shape 136"/>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FFFFFF"/>
              </a:buClr>
              <a:buSzPct val="25000"/>
              <a:buFont typeface="Arial"/>
              <a:buNone/>
            </a:pPr>
            <a:r>
              <a:rPr b="1" i="0" lang="en-US" sz="1400" u="none" cap="none" strike="noStrike">
                <a:solidFill>
                  <a:srgbClr val="FFFFFF"/>
                </a:solidFill>
                <a:latin typeface="Arial"/>
                <a:ea typeface="Arial"/>
                <a:cs typeface="Arial"/>
                <a:sym typeface="Arial"/>
              </a:rPr>
              <a:t>#OtherPeopleMatter</a:t>
            </a:r>
          </a:p>
        </p:txBody>
      </p:sp>
      <p:sp>
        <p:nvSpPr>
          <p:cNvPr id="137" name="Shape 137"/>
          <p:cNvSpPr txBox="1"/>
          <p:nvPr/>
        </p:nvSpPr>
        <p:spPr>
          <a:xfrm>
            <a:off x="4323450" y="1695750"/>
            <a:ext cx="497100" cy="585599"/>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FFFFFF"/>
              </a:buClr>
              <a:buSzPct val="25000"/>
              <a:buFont typeface="Arial Black"/>
              <a:buNone/>
            </a:pPr>
            <a:r>
              <a:rPr b="0" i="0" lang="en-US" sz="4800" u="none" cap="none" strike="noStrike">
                <a:solidFill>
                  <a:srgbClr val="FFFFFF"/>
                </a:solidFill>
                <a:latin typeface="Arial Black"/>
                <a:ea typeface="Arial Black"/>
                <a:cs typeface="Arial Black"/>
                <a:sym typeface="Arial Black"/>
              </a:rPr>
              <a: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138" name="Shape 138"/>
        <p:cNvGrpSpPr/>
        <p:nvPr/>
      </p:nvGrpSpPr>
      <p:grpSpPr>
        <a:xfrm>
          <a:off x="0" y="0"/>
          <a:ext cx="0" cy="0"/>
          <a:chOff x="0" y="0"/>
          <a:chExt cx="0" cy="0"/>
        </a:xfrm>
      </p:grpSpPr>
      <p:sp>
        <p:nvSpPr>
          <p:cNvPr id="139" name="Shape 139"/>
          <p:cNvSpPr/>
          <p:nvPr/>
        </p:nvSpPr>
        <p:spPr>
          <a:xfrm>
            <a:off x="0" y="-19000"/>
            <a:ext cx="9144000" cy="6876899"/>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PPP-Logo_RGB.png" id="140" name="Shape 140"/>
          <p:cNvPicPr preferRelativeResize="0"/>
          <p:nvPr/>
        </p:nvPicPr>
        <p:blipFill rotWithShape="1">
          <a:blip r:embed="rId2">
            <a:alphaModFix/>
          </a:blip>
          <a:srcRect b="0" l="0" r="0" t="0"/>
          <a:stretch/>
        </p:blipFill>
        <p:spPr>
          <a:xfrm>
            <a:off x="7543800" y="0"/>
            <a:ext cx="1600199" cy="1600198"/>
          </a:xfrm>
          <a:prstGeom prst="rect">
            <a:avLst/>
          </a:prstGeom>
          <a:noFill/>
          <a:ln>
            <a:noFill/>
          </a:ln>
        </p:spPr>
      </p:pic>
      <p:sp>
        <p:nvSpPr>
          <p:cNvPr id="141" name="Shape 141"/>
          <p:cNvSpPr txBox="1"/>
          <p:nvPr>
            <p:ph type="title"/>
          </p:nvPr>
        </p:nvSpPr>
        <p:spPr>
          <a:xfrm>
            <a:off x="848950" y="600200"/>
            <a:ext cx="6694800" cy="5454299"/>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1A4625"/>
              </a:buClr>
              <a:buFont typeface="Arial Black"/>
              <a:buNone/>
              <a:defRPr b="0" i="0" sz="7200" u="none" cap="none" strike="noStrike">
                <a:solidFill>
                  <a:srgbClr val="1A4625"/>
                </a:solidFill>
                <a:latin typeface="Arial Black"/>
                <a:ea typeface="Arial Black"/>
                <a:cs typeface="Arial Black"/>
                <a:sym typeface="Arial Black"/>
              </a:defRPr>
            </a:lvl1pPr>
            <a:lvl2pPr indent="0" lvl="1" rtl="0">
              <a:spcBef>
                <a:spcPts val="0"/>
              </a:spcBef>
              <a:buClr>
                <a:schemeClr val="dk1"/>
              </a:buClr>
              <a:buFont typeface="Arial"/>
              <a:buNone/>
              <a:defRPr sz="4800">
                <a:solidFill>
                  <a:schemeClr val="dk1"/>
                </a:solidFill>
              </a:defRPr>
            </a:lvl2pPr>
            <a:lvl3pPr indent="0" lvl="2" rtl="0">
              <a:spcBef>
                <a:spcPts val="0"/>
              </a:spcBef>
              <a:buClr>
                <a:schemeClr val="dk1"/>
              </a:buClr>
              <a:buFont typeface="Arial"/>
              <a:buNone/>
              <a:defRPr sz="4800">
                <a:solidFill>
                  <a:schemeClr val="dk1"/>
                </a:solidFill>
              </a:defRPr>
            </a:lvl3pPr>
            <a:lvl4pPr indent="0" lvl="3" rtl="0">
              <a:spcBef>
                <a:spcPts val="0"/>
              </a:spcBef>
              <a:buClr>
                <a:schemeClr val="dk1"/>
              </a:buClr>
              <a:buFont typeface="Arial"/>
              <a:buNone/>
              <a:defRPr sz="4800">
                <a:solidFill>
                  <a:schemeClr val="dk1"/>
                </a:solidFill>
              </a:defRPr>
            </a:lvl4pPr>
            <a:lvl5pPr indent="0" lvl="4" rtl="0">
              <a:spcBef>
                <a:spcPts val="0"/>
              </a:spcBef>
              <a:buClr>
                <a:schemeClr val="dk1"/>
              </a:buClr>
              <a:buFont typeface="Arial"/>
              <a:buNone/>
              <a:defRPr sz="4800">
                <a:solidFill>
                  <a:schemeClr val="dk1"/>
                </a:solidFill>
              </a:defRPr>
            </a:lvl5pPr>
            <a:lvl6pPr indent="0" lvl="5" rtl="0">
              <a:spcBef>
                <a:spcPts val="0"/>
              </a:spcBef>
              <a:buClr>
                <a:schemeClr val="dk1"/>
              </a:buClr>
              <a:buFont typeface="Arial"/>
              <a:buNone/>
              <a:defRPr sz="4800">
                <a:solidFill>
                  <a:schemeClr val="dk1"/>
                </a:solidFill>
              </a:defRPr>
            </a:lvl6pPr>
            <a:lvl7pPr indent="0" lvl="6" rtl="0">
              <a:spcBef>
                <a:spcPts val="0"/>
              </a:spcBef>
              <a:buClr>
                <a:schemeClr val="dk1"/>
              </a:buClr>
              <a:buFont typeface="Arial"/>
              <a:buNone/>
              <a:defRPr sz="4800">
                <a:solidFill>
                  <a:schemeClr val="dk1"/>
                </a:solidFill>
              </a:defRPr>
            </a:lvl7pPr>
            <a:lvl8pPr indent="0" lvl="7" rtl="0">
              <a:spcBef>
                <a:spcPts val="0"/>
              </a:spcBef>
              <a:buClr>
                <a:schemeClr val="dk1"/>
              </a:buClr>
              <a:buFont typeface="Arial"/>
              <a:buNone/>
              <a:defRPr sz="4800">
                <a:solidFill>
                  <a:schemeClr val="dk1"/>
                </a:solidFill>
              </a:defRPr>
            </a:lvl8pPr>
            <a:lvl9pPr indent="0" lvl="8" rtl="0">
              <a:spcBef>
                <a:spcPts val="0"/>
              </a:spcBef>
              <a:buClr>
                <a:schemeClr val="dk1"/>
              </a:buClr>
              <a:buFont typeface="Arial"/>
              <a:buNone/>
              <a:defRPr sz="4800">
                <a:solidFill>
                  <a:schemeClr val="dk1"/>
                </a:solidFill>
              </a:defRPr>
            </a:lvl9pPr>
          </a:lstStyle>
          <a:p/>
        </p:txBody>
      </p:sp>
      <p:sp>
        <p:nvSpPr>
          <p:cNvPr id="142" name="Shape 142"/>
          <p:cNvSpPr/>
          <p:nvPr/>
        </p:nvSpPr>
        <p:spPr>
          <a:xfrm>
            <a:off x="0" y="6324873"/>
            <a:ext cx="9144000" cy="533099"/>
          </a:xfrm>
          <a:prstGeom prst="rect">
            <a:avLst/>
          </a:prstGeom>
          <a:solidFill>
            <a:srgbClr val="D8D8D8"/>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143" name="Shape 143"/>
          <p:cNvSpPr txBox="1"/>
          <p:nvPr>
            <p:ph idx="12" type="sldNum"/>
          </p:nvPr>
        </p:nvSpPr>
        <p:spPr>
          <a:xfrm>
            <a:off x="8485275" y="6324900"/>
            <a:ext cx="548699" cy="5330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
        <p:nvSpPr>
          <p:cNvPr id="144" name="Shape 144"/>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1C2B39"/>
              </a:buClr>
              <a:buSzPct val="25000"/>
              <a:buFont typeface="Arial"/>
              <a:buNone/>
            </a:pPr>
            <a:r>
              <a:rPr b="1" i="0" lang="en-US" sz="1400" u="none" cap="none" strike="noStrike">
                <a:solidFill>
                  <a:srgbClr val="1C2B39"/>
                </a:solidFill>
                <a:latin typeface="Arial"/>
                <a:ea typeface="Arial"/>
                <a:cs typeface="Arial"/>
                <a:sym typeface="Arial"/>
              </a:rPr>
              <a:t>#OtherPeopleMatter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Slide">
    <p:spTree>
      <p:nvGrpSpPr>
        <p:cNvPr id="145" name="Shape 145"/>
        <p:cNvGrpSpPr/>
        <p:nvPr/>
      </p:nvGrpSpPr>
      <p:grpSpPr>
        <a:xfrm>
          <a:off x="0" y="0"/>
          <a:ext cx="0" cy="0"/>
          <a:chOff x="0" y="0"/>
          <a:chExt cx="0" cy="0"/>
        </a:xfrm>
      </p:grpSpPr>
      <p:sp>
        <p:nvSpPr>
          <p:cNvPr id="146" name="Shape 146"/>
          <p:cNvSpPr txBox="1"/>
          <p:nvPr>
            <p:ph type="ctrTitle"/>
          </p:nvPr>
        </p:nvSpPr>
        <p:spPr>
          <a:xfrm>
            <a:off x="4179325" y="4042292"/>
            <a:ext cx="4430192" cy="1904999"/>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Black"/>
              <a:buNone/>
              <a:defRPr b="1" i="0" sz="2400" u="none" cap="none" strike="noStrike">
                <a:solidFill>
                  <a:schemeClr val="lt1"/>
                </a:solidFill>
                <a:latin typeface="Arial Black"/>
                <a:ea typeface="Arial Black"/>
                <a:cs typeface="Arial Black"/>
                <a:sym typeface="Arial Black"/>
              </a:defRPr>
            </a:lvl1pPr>
            <a:lvl2pPr indent="0" lvl="1">
              <a:spcBef>
                <a:spcPts val="0"/>
              </a:spcBef>
              <a:buClr>
                <a:schemeClr val="dk1"/>
              </a:buClr>
              <a:buFont typeface="Arial"/>
              <a:buNone/>
              <a:defRPr sz="1800">
                <a:solidFill>
                  <a:schemeClr val="dk1"/>
                </a:solidFill>
              </a:defRPr>
            </a:lvl2pPr>
            <a:lvl3pPr indent="0" lvl="2">
              <a:spcBef>
                <a:spcPts val="0"/>
              </a:spcBef>
              <a:buClr>
                <a:schemeClr val="dk1"/>
              </a:buClr>
              <a:buFont typeface="Arial"/>
              <a:buNone/>
              <a:defRPr sz="1800">
                <a:solidFill>
                  <a:schemeClr val="dk1"/>
                </a:solidFill>
              </a:defRPr>
            </a:lvl3pPr>
            <a:lvl4pPr indent="0" lvl="3">
              <a:spcBef>
                <a:spcPts val="0"/>
              </a:spcBef>
              <a:buClr>
                <a:schemeClr val="dk1"/>
              </a:buClr>
              <a:buFont typeface="Arial"/>
              <a:buNone/>
              <a:defRPr sz="1800">
                <a:solidFill>
                  <a:schemeClr val="dk1"/>
                </a:solidFill>
              </a:defRPr>
            </a:lvl4pPr>
            <a:lvl5pPr indent="0" lvl="4">
              <a:spcBef>
                <a:spcPts val="0"/>
              </a:spcBef>
              <a:buClr>
                <a:schemeClr val="dk1"/>
              </a:buClr>
              <a:buFont typeface="Arial"/>
              <a:buNone/>
              <a:defRPr sz="1800">
                <a:solidFill>
                  <a:schemeClr val="dk1"/>
                </a:solidFill>
              </a:defRPr>
            </a:lvl5pPr>
            <a:lvl6pPr indent="0" lvl="5">
              <a:spcBef>
                <a:spcPts val="0"/>
              </a:spcBef>
              <a:buClr>
                <a:schemeClr val="dk1"/>
              </a:buClr>
              <a:buFont typeface="Arial"/>
              <a:buNone/>
              <a:defRPr sz="1800">
                <a:solidFill>
                  <a:schemeClr val="dk1"/>
                </a:solidFill>
              </a:defRPr>
            </a:lvl6pPr>
            <a:lvl7pPr indent="0" lvl="6">
              <a:spcBef>
                <a:spcPts val="0"/>
              </a:spcBef>
              <a:buClr>
                <a:schemeClr val="dk1"/>
              </a:buClr>
              <a:buFont typeface="Arial"/>
              <a:buNone/>
              <a:defRPr sz="1800">
                <a:solidFill>
                  <a:schemeClr val="dk1"/>
                </a:solidFill>
              </a:defRPr>
            </a:lvl7pPr>
            <a:lvl8pPr indent="0" lvl="7">
              <a:spcBef>
                <a:spcPts val="0"/>
              </a:spcBef>
              <a:buClr>
                <a:schemeClr val="dk1"/>
              </a:buClr>
              <a:buFont typeface="Arial"/>
              <a:buNone/>
              <a:defRPr sz="1800">
                <a:solidFill>
                  <a:schemeClr val="dk1"/>
                </a:solidFill>
              </a:defRPr>
            </a:lvl8pPr>
            <a:lvl9pPr indent="0" lvl="8">
              <a:spcBef>
                <a:spcPts val="0"/>
              </a:spcBef>
              <a:buClr>
                <a:schemeClr val="dk1"/>
              </a:buClr>
              <a:buFont typeface="Arial"/>
              <a:buNone/>
              <a:defRPr sz="1800">
                <a:solidFill>
                  <a:schemeClr val="dk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1_Title Only">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0023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Arial Black"/>
              <a:buNone/>
              <a:defRPr b="1" i="0" sz="2800" u="none" cap="none" strike="noStrike">
                <a:solidFill>
                  <a:schemeClr val="dk2"/>
                </a:solidFill>
                <a:latin typeface="Arial Black"/>
                <a:ea typeface="Arial Black"/>
                <a:cs typeface="Arial Black"/>
                <a:sym typeface="Arial Black"/>
              </a:defRPr>
            </a:lvl1pPr>
            <a:lvl2pPr indent="0" lvl="1" rtl="0">
              <a:spcBef>
                <a:spcPts val="0"/>
              </a:spcBef>
              <a:buClr>
                <a:schemeClr val="dk1"/>
              </a:buClr>
              <a:buFont typeface="Arial"/>
              <a:buNone/>
              <a:defRPr sz="1800">
                <a:solidFill>
                  <a:schemeClr val="dk1"/>
                </a:solidFill>
              </a:defRPr>
            </a:lvl2pPr>
            <a:lvl3pPr indent="0" lvl="2" rtl="0">
              <a:spcBef>
                <a:spcPts val="0"/>
              </a:spcBef>
              <a:buClr>
                <a:schemeClr val="dk1"/>
              </a:buClr>
              <a:buFont typeface="Arial"/>
              <a:buNone/>
              <a:defRPr sz="1800">
                <a:solidFill>
                  <a:schemeClr val="dk1"/>
                </a:solidFill>
              </a:defRPr>
            </a:lvl3pPr>
            <a:lvl4pPr indent="0" lvl="3" rtl="0">
              <a:spcBef>
                <a:spcPts val="0"/>
              </a:spcBef>
              <a:buClr>
                <a:schemeClr val="dk1"/>
              </a:buClr>
              <a:buFont typeface="Arial"/>
              <a:buNone/>
              <a:defRPr sz="1800">
                <a:solidFill>
                  <a:schemeClr val="dk1"/>
                </a:solidFill>
              </a:defRPr>
            </a:lvl4pPr>
            <a:lvl5pPr indent="0" lvl="4" rtl="0">
              <a:spcBef>
                <a:spcPts val="0"/>
              </a:spcBef>
              <a:buClr>
                <a:schemeClr val="dk1"/>
              </a:buClr>
              <a:buFont typeface="Arial"/>
              <a:buNone/>
              <a:defRPr sz="1800">
                <a:solidFill>
                  <a:schemeClr val="dk1"/>
                </a:solidFill>
              </a:defRPr>
            </a:lvl5pPr>
            <a:lvl6pPr indent="0" lvl="5" rtl="0">
              <a:spcBef>
                <a:spcPts val="0"/>
              </a:spcBef>
              <a:buClr>
                <a:schemeClr val="dk1"/>
              </a:buClr>
              <a:buFont typeface="Arial"/>
              <a:buNone/>
              <a:defRPr sz="1800">
                <a:solidFill>
                  <a:schemeClr val="dk1"/>
                </a:solidFill>
              </a:defRPr>
            </a:lvl6pPr>
            <a:lvl7pPr indent="0" lvl="6" rtl="0">
              <a:spcBef>
                <a:spcPts val="0"/>
              </a:spcBef>
              <a:buClr>
                <a:schemeClr val="dk1"/>
              </a:buClr>
              <a:buFont typeface="Arial"/>
              <a:buNone/>
              <a:defRPr sz="1800">
                <a:solidFill>
                  <a:schemeClr val="dk1"/>
                </a:solidFill>
              </a:defRPr>
            </a:lvl7pPr>
            <a:lvl8pPr indent="0" lvl="7" rtl="0">
              <a:spcBef>
                <a:spcPts val="0"/>
              </a:spcBef>
              <a:buClr>
                <a:schemeClr val="dk1"/>
              </a:buClr>
              <a:buFont typeface="Arial"/>
              <a:buNone/>
              <a:defRPr sz="1800">
                <a:solidFill>
                  <a:schemeClr val="dk1"/>
                </a:solidFill>
              </a:defRPr>
            </a:lvl8pPr>
            <a:lvl9pPr indent="0" lvl="8" rtl="0">
              <a:spcBef>
                <a:spcPts val="0"/>
              </a:spcBef>
              <a:buClr>
                <a:schemeClr val="dk1"/>
              </a:buClr>
              <a:buFont typeface="Arial"/>
              <a:buNone/>
              <a:defRPr sz="1800">
                <a:solidFill>
                  <a:schemeClr val="dk1"/>
                </a:solidFill>
              </a:defRPr>
            </a:lvl9pPr>
          </a:lstStyle>
          <a:p/>
        </p:txBody>
      </p:sp>
      <p:sp>
        <p:nvSpPr>
          <p:cNvPr id="149" name="Shape 149"/>
          <p:cNvSpPr txBox="1"/>
          <p:nvPr>
            <p:ph idx="11" type="ftr"/>
          </p:nvPr>
        </p:nvSpPr>
        <p:spPr>
          <a:xfrm>
            <a:off x="241284" y="6222998"/>
            <a:ext cx="2895600" cy="635099"/>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2"/>
              </a:buClr>
              <a:buFont typeface="Arial"/>
              <a:buNone/>
              <a:defRPr b="1" i="1" sz="16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150" name="Shape 150"/>
          <p:cNvSpPr txBox="1"/>
          <p:nvPr>
            <p:ph idx="12" type="sldNum"/>
          </p:nvPr>
        </p:nvSpPr>
        <p:spPr>
          <a:xfrm>
            <a:off x="6791314" y="6222998"/>
            <a:ext cx="2133600" cy="635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t/>
            </a:r>
            <a:endParaRPr b="0" i="0" sz="16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1">
    <p:bg>
      <p:bgPr>
        <a:solidFill>
          <a:srgbClr val="1A4625"/>
        </a:solidFill>
      </p:bgPr>
    </p:bg>
    <p:spTree>
      <p:nvGrpSpPr>
        <p:cNvPr id="19" name="Shape 19"/>
        <p:cNvGrpSpPr/>
        <p:nvPr/>
      </p:nvGrpSpPr>
      <p:grpSpPr>
        <a:xfrm>
          <a:off x="0" y="0"/>
          <a:ext cx="0" cy="0"/>
          <a:chOff x="0" y="0"/>
          <a:chExt cx="0" cy="0"/>
        </a:xfrm>
      </p:grpSpPr>
      <p:pic>
        <p:nvPicPr>
          <p:cNvPr descr="PPP-Logo_REV.png" id="20" name="Shape 20"/>
          <p:cNvPicPr preferRelativeResize="0"/>
          <p:nvPr/>
        </p:nvPicPr>
        <p:blipFill rotWithShape="1">
          <a:blip r:embed="rId2">
            <a:alphaModFix/>
          </a:blip>
          <a:srcRect b="0" l="0" r="0" t="0"/>
          <a:stretch/>
        </p:blipFill>
        <p:spPr>
          <a:xfrm>
            <a:off x="7892250" y="199325"/>
            <a:ext cx="903297" cy="1201544"/>
          </a:xfrm>
          <a:prstGeom prst="rect">
            <a:avLst/>
          </a:prstGeom>
          <a:noFill/>
          <a:ln>
            <a:noFill/>
          </a:ln>
        </p:spPr>
      </p:pic>
      <p:sp>
        <p:nvSpPr>
          <p:cNvPr id="21" name="Shape 21"/>
          <p:cNvSpPr/>
          <p:nvPr/>
        </p:nvSpPr>
        <p:spPr>
          <a:xfrm>
            <a:off x="0" y="6324873"/>
            <a:ext cx="9144000" cy="533099"/>
          </a:xfrm>
          <a:prstGeom prst="rect">
            <a:avLst/>
          </a:prstGeom>
          <a:solidFill>
            <a:srgbClr val="486B51"/>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22" name="Shape 22"/>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FFFFFF"/>
              </a:buClr>
              <a:buSzPct val="25000"/>
              <a:buFont typeface="Arial"/>
              <a:buNone/>
            </a:pPr>
            <a:r>
              <a:rPr b="1" i="0" lang="en-US" sz="1400" u="none" cap="none" strike="noStrike">
                <a:solidFill>
                  <a:srgbClr val="FFFFFF"/>
                </a:solidFill>
                <a:latin typeface="Arial"/>
                <a:ea typeface="Arial"/>
                <a:cs typeface="Arial"/>
                <a:sym typeface="Arial"/>
              </a:rPr>
              <a:t>#OtherPeopleMatter</a:t>
            </a:r>
          </a:p>
        </p:txBody>
      </p:sp>
      <p:sp>
        <p:nvSpPr>
          <p:cNvPr id="23" name="Shape 23"/>
          <p:cNvSpPr txBox="1"/>
          <p:nvPr>
            <p:ph type="title"/>
          </p:nvPr>
        </p:nvSpPr>
        <p:spPr>
          <a:xfrm>
            <a:off x="848950" y="600200"/>
            <a:ext cx="6694800" cy="5454299"/>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FFFFFF"/>
              </a:buClr>
              <a:buFont typeface="Arial Black"/>
              <a:buNone/>
              <a:defRPr b="0" i="0" sz="7200" u="none" cap="none" strike="noStrike">
                <a:solidFill>
                  <a:srgbClr val="FFFFFF"/>
                </a:solidFill>
                <a:latin typeface="Arial Black"/>
                <a:ea typeface="Arial Black"/>
                <a:cs typeface="Arial Black"/>
                <a:sym typeface="Arial Black"/>
              </a:defRPr>
            </a:lvl1pPr>
            <a:lvl2pPr indent="0" lvl="1" rtl="0">
              <a:spcBef>
                <a:spcPts val="0"/>
              </a:spcBef>
              <a:buClr>
                <a:srgbClr val="FFFFFF"/>
              </a:buClr>
              <a:buFont typeface="Arial"/>
              <a:buNone/>
              <a:defRPr sz="4800">
                <a:solidFill>
                  <a:srgbClr val="FFFFFF"/>
                </a:solidFill>
              </a:defRPr>
            </a:lvl2pPr>
            <a:lvl3pPr indent="0" lvl="2" rtl="0">
              <a:spcBef>
                <a:spcPts val="0"/>
              </a:spcBef>
              <a:buClr>
                <a:srgbClr val="FFFFFF"/>
              </a:buClr>
              <a:buFont typeface="Arial"/>
              <a:buNone/>
              <a:defRPr sz="4800">
                <a:solidFill>
                  <a:srgbClr val="FFFFFF"/>
                </a:solidFill>
              </a:defRPr>
            </a:lvl3pPr>
            <a:lvl4pPr indent="0" lvl="3" rtl="0">
              <a:spcBef>
                <a:spcPts val="0"/>
              </a:spcBef>
              <a:buClr>
                <a:srgbClr val="FFFFFF"/>
              </a:buClr>
              <a:buFont typeface="Arial"/>
              <a:buNone/>
              <a:defRPr sz="4800">
                <a:solidFill>
                  <a:srgbClr val="FFFFFF"/>
                </a:solidFill>
              </a:defRPr>
            </a:lvl4pPr>
            <a:lvl5pPr indent="0" lvl="4" rtl="0">
              <a:spcBef>
                <a:spcPts val="0"/>
              </a:spcBef>
              <a:buClr>
                <a:srgbClr val="FFFFFF"/>
              </a:buClr>
              <a:buFont typeface="Arial"/>
              <a:buNone/>
              <a:defRPr sz="4800">
                <a:solidFill>
                  <a:srgbClr val="FFFFFF"/>
                </a:solidFill>
              </a:defRPr>
            </a:lvl5pPr>
            <a:lvl6pPr indent="0" lvl="5" rtl="0">
              <a:spcBef>
                <a:spcPts val="0"/>
              </a:spcBef>
              <a:buClr>
                <a:srgbClr val="FFFFFF"/>
              </a:buClr>
              <a:buFont typeface="Arial"/>
              <a:buNone/>
              <a:defRPr sz="4800">
                <a:solidFill>
                  <a:srgbClr val="FFFFFF"/>
                </a:solidFill>
              </a:defRPr>
            </a:lvl6pPr>
            <a:lvl7pPr indent="0" lvl="6" rtl="0">
              <a:spcBef>
                <a:spcPts val="0"/>
              </a:spcBef>
              <a:buClr>
                <a:srgbClr val="FFFFFF"/>
              </a:buClr>
              <a:buFont typeface="Arial"/>
              <a:buNone/>
              <a:defRPr sz="4800">
                <a:solidFill>
                  <a:srgbClr val="FFFFFF"/>
                </a:solidFill>
              </a:defRPr>
            </a:lvl7pPr>
            <a:lvl8pPr indent="0" lvl="7" rtl="0">
              <a:spcBef>
                <a:spcPts val="0"/>
              </a:spcBef>
              <a:buClr>
                <a:srgbClr val="FFFFFF"/>
              </a:buClr>
              <a:buFont typeface="Arial"/>
              <a:buNone/>
              <a:defRPr sz="4800">
                <a:solidFill>
                  <a:srgbClr val="FFFFFF"/>
                </a:solidFill>
              </a:defRPr>
            </a:lvl8pPr>
            <a:lvl9pPr indent="0" lvl="8" rtl="0">
              <a:spcBef>
                <a:spcPts val="0"/>
              </a:spcBef>
              <a:buClr>
                <a:srgbClr val="FFFFFF"/>
              </a:buClr>
              <a:buFont typeface="Arial"/>
              <a:buNone/>
              <a:defRPr sz="48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1_Title Slide">
    <p:spTree>
      <p:nvGrpSpPr>
        <p:cNvPr id="24" name="Shape 24"/>
        <p:cNvGrpSpPr/>
        <p:nvPr/>
      </p:nvGrpSpPr>
      <p:grpSpPr>
        <a:xfrm>
          <a:off x="0" y="0"/>
          <a:ext cx="0" cy="0"/>
          <a:chOff x="0" y="0"/>
          <a:chExt cx="0" cy="0"/>
        </a:xfrm>
      </p:grpSpPr>
      <p:sp>
        <p:nvSpPr>
          <p:cNvPr id="25" name="Shape 25"/>
          <p:cNvSpPr txBox="1"/>
          <p:nvPr>
            <p:ph type="ctrTitle"/>
          </p:nvPr>
        </p:nvSpPr>
        <p:spPr>
          <a:xfrm>
            <a:off x="685800" y="2130425"/>
            <a:ext cx="7772400" cy="1470023"/>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rgbClr val="35914B"/>
                </a:solidFill>
                <a:latin typeface="Arial Black"/>
                <a:ea typeface="Arial Black"/>
                <a:cs typeface="Arial Black"/>
                <a:sym typeface="Arial Black"/>
              </a:defRPr>
            </a:lvl1pPr>
            <a:lvl2pPr indent="0" lvl="1">
              <a:spcBef>
                <a:spcPts val="0"/>
              </a:spcBef>
              <a:buClr>
                <a:schemeClr val="dk1"/>
              </a:buClr>
              <a:buFont typeface="Arial"/>
              <a:buNone/>
              <a:defRPr sz="1800">
                <a:solidFill>
                  <a:schemeClr val="dk1"/>
                </a:solidFill>
              </a:defRPr>
            </a:lvl2pPr>
            <a:lvl3pPr indent="0" lvl="2">
              <a:spcBef>
                <a:spcPts val="0"/>
              </a:spcBef>
              <a:buClr>
                <a:schemeClr val="dk1"/>
              </a:buClr>
              <a:buFont typeface="Arial"/>
              <a:buNone/>
              <a:defRPr sz="1800">
                <a:solidFill>
                  <a:schemeClr val="dk1"/>
                </a:solidFill>
              </a:defRPr>
            </a:lvl3pPr>
            <a:lvl4pPr indent="0" lvl="3">
              <a:spcBef>
                <a:spcPts val="0"/>
              </a:spcBef>
              <a:buClr>
                <a:schemeClr val="dk1"/>
              </a:buClr>
              <a:buFont typeface="Arial"/>
              <a:buNone/>
              <a:defRPr sz="1800">
                <a:solidFill>
                  <a:schemeClr val="dk1"/>
                </a:solidFill>
              </a:defRPr>
            </a:lvl4pPr>
            <a:lvl5pPr indent="0" lvl="4">
              <a:spcBef>
                <a:spcPts val="0"/>
              </a:spcBef>
              <a:buClr>
                <a:schemeClr val="dk1"/>
              </a:buClr>
              <a:buFont typeface="Arial"/>
              <a:buNone/>
              <a:defRPr sz="1800">
                <a:solidFill>
                  <a:schemeClr val="dk1"/>
                </a:solidFill>
              </a:defRPr>
            </a:lvl5pPr>
            <a:lvl6pPr indent="0" lvl="5">
              <a:spcBef>
                <a:spcPts val="0"/>
              </a:spcBef>
              <a:buClr>
                <a:schemeClr val="dk1"/>
              </a:buClr>
              <a:buFont typeface="Arial"/>
              <a:buNone/>
              <a:defRPr sz="1800">
                <a:solidFill>
                  <a:schemeClr val="dk1"/>
                </a:solidFill>
              </a:defRPr>
            </a:lvl6pPr>
            <a:lvl7pPr indent="0" lvl="6">
              <a:spcBef>
                <a:spcPts val="0"/>
              </a:spcBef>
              <a:buClr>
                <a:schemeClr val="dk1"/>
              </a:buClr>
              <a:buFont typeface="Arial"/>
              <a:buNone/>
              <a:defRPr sz="1800">
                <a:solidFill>
                  <a:schemeClr val="dk1"/>
                </a:solidFill>
              </a:defRPr>
            </a:lvl7pPr>
            <a:lvl8pPr indent="0" lvl="7">
              <a:spcBef>
                <a:spcPts val="0"/>
              </a:spcBef>
              <a:buClr>
                <a:schemeClr val="dk1"/>
              </a:buClr>
              <a:buFont typeface="Arial"/>
              <a:buNone/>
              <a:defRPr sz="1800">
                <a:solidFill>
                  <a:schemeClr val="dk1"/>
                </a:solidFill>
              </a:defRPr>
            </a:lvl8pPr>
            <a:lvl9pPr indent="0" lvl="8">
              <a:spcBef>
                <a:spcPts val="0"/>
              </a:spcBef>
              <a:buClr>
                <a:schemeClr val="dk1"/>
              </a:buClr>
              <a:buFont typeface="Arial"/>
              <a:buNone/>
              <a:defRPr sz="1800">
                <a:solidFill>
                  <a:schemeClr val="dk1"/>
                </a:solidFill>
              </a:defRPr>
            </a:lvl9pPr>
          </a:lstStyle>
          <a:p/>
        </p:txBody>
      </p:sp>
      <p:sp>
        <p:nvSpPr>
          <p:cNvPr id="26" name="Shape 26"/>
          <p:cNvSpPr txBox="1"/>
          <p:nvPr>
            <p:ph idx="1" type="subTitle"/>
          </p:nvPr>
        </p:nvSpPr>
        <p:spPr>
          <a:xfrm>
            <a:off x="1371600" y="3886200"/>
            <a:ext cx="6400799" cy="1752600"/>
          </a:xfrm>
          <a:prstGeom prst="rect">
            <a:avLst/>
          </a:prstGeom>
          <a:noFill/>
          <a:ln>
            <a:noFill/>
          </a:ln>
        </p:spPr>
        <p:txBody>
          <a:bodyPr anchorCtr="0" anchor="t" bIns="91425" lIns="91425" rIns="91425" wrap="square" tIns="91425"/>
          <a:lstStyle>
            <a:lvl1pPr indent="0" lvl="0" marL="0" marR="0" rtl="0" algn="ctr">
              <a:lnSpc>
                <a:spcPct val="115000"/>
              </a:lnSpc>
              <a:spcBef>
                <a:spcPts val="640"/>
              </a:spcBef>
              <a:spcAft>
                <a:spcPts val="1600"/>
              </a:spcAft>
              <a:buClr>
                <a:srgbClr val="888888"/>
              </a:buClr>
              <a:buFont typeface="Arial"/>
              <a:buNone/>
              <a:defRPr b="0" i="0" sz="3200" u="none" cap="none" strike="noStrike">
                <a:solidFill>
                  <a:schemeClr val="accent3"/>
                </a:solidFill>
                <a:latin typeface="Arial"/>
                <a:ea typeface="Arial"/>
                <a:cs typeface="Arial"/>
                <a:sym typeface="Arial"/>
              </a:defRPr>
            </a:lvl1pPr>
            <a:lvl2pPr indent="0" lvl="1" marL="457200" marR="0" rtl="0" algn="ctr">
              <a:lnSpc>
                <a:spcPct val="115000"/>
              </a:lnSpc>
              <a:spcBef>
                <a:spcPts val="560"/>
              </a:spcBef>
              <a:spcAft>
                <a:spcPts val="160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15000"/>
              </a:lnSpc>
              <a:spcBef>
                <a:spcPts val="480"/>
              </a:spcBef>
              <a:spcAft>
                <a:spcPts val="160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15000"/>
              </a:lnSpc>
              <a:spcBef>
                <a:spcPts val="400"/>
              </a:spcBef>
              <a:spcAft>
                <a:spcPts val="160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15000"/>
              </a:lnSpc>
              <a:spcBef>
                <a:spcPts val="400"/>
              </a:spcBef>
              <a:spcAft>
                <a:spcPts val="160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15000"/>
              </a:lnSpc>
              <a:spcBef>
                <a:spcPts val="400"/>
              </a:spcBef>
              <a:spcAft>
                <a:spcPts val="160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15000"/>
              </a:lnSpc>
              <a:spcBef>
                <a:spcPts val="400"/>
              </a:spcBef>
              <a:spcAft>
                <a:spcPts val="160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15000"/>
              </a:lnSpc>
              <a:spcBef>
                <a:spcPts val="400"/>
              </a:spcBef>
              <a:spcAft>
                <a:spcPts val="160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15000"/>
              </a:lnSpc>
              <a:spcBef>
                <a:spcPts val="400"/>
              </a:spcBef>
              <a:spcAft>
                <a:spcPts val="160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7" name="Shape 27"/>
          <p:cNvSpPr txBox="1"/>
          <p:nvPr>
            <p:ph idx="10" type="dt"/>
          </p:nvPr>
        </p:nvSpPr>
        <p:spPr>
          <a:xfrm>
            <a:off x="457200" y="6356350"/>
            <a:ext cx="2133598"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2" type="sldNum"/>
          </p:nvPr>
        </p:nvSpPr>
        <p:spPr>
          <a:xfrm>
            <a:off x="6553200" y="6356350"/>
            <a:ext cx="2133598"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30" name="Shape 30"/>
        <p:cNvGrpSpPr/>
        <p:nvPr/>
      </p:nvGrpSpPr>
      <p:grpSpPr>
        <a:xfrm>
          <a:off x="0" y="0"/>
          <a:ext cx="0" cy="0"/>
          <a:chOff x="0" y="0"/>
          <a:chExt cx="0" cy="0"/>
        </a:xfrm>
      </p:grpSpPr>
      <p:sp>
        <p:nvSpPr>
          <p:cNvPr id="31" name="Shape 31"/>
          <p:cNvSpPr txBox="1"/>
          <p:nvPr>
            <p:ph type="title"/>
          </p:nvPr>
        </p:nvSpPr>
        <p:spPr>
          <a:xfrm>
            <a:off x="457200" y="274637"/>
            <a:ext cx="8229600" cy="1002225"/>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Arial Black"/>
              <a:buNone/>
              <a:defRPr b="1" i="0" sz="2800" u="none" cap="none" strike="noStrike">
                <a:solidFill>
                  <a:schemeClr val="dk2"/>
                </a:solidFill>
                <a:latin typeface="Arial Black"/>
                <a:ea typeface="Arial Black"/>
                <a:cs typeface="Arial Black"/>
                <a:sym typeface="Arial Black"/>
              </a:defRPr>
            </a:lvl1pPr>
            <a:lvl2pPr indent="0" lvl="1">
              <a:spcBef>
                <a:spcPts val="0"/>
              </a:spcBef>
              <a:buClr>
                <a:schemeClr val="dk1"/>
              </a:buClr>
              <a:buFont typeface="Arial"/>
              <a:buNone/>
              <a:defRPr sz="1800">
                <a:solidFill>
                  <a:schemeClr val="dk1"/>
                </a:solidFill>
              </a:defRPr>
            </a:lvl2pPr>
            <a:lvl3pPr indent="0" lvl="2">
              <a:spcBef>
                <a:spcPts val="0"/>
              </a:spcBef>
              <a:buClr>
                <a:schemeClr val="dk1"/>
              </a:buClr>
              <a:buFont typeface="Arial"/>
              <a:buNone/>
              <a:defRPr sz="1800">
                <a:solidFill>
                  <a:schemeClr val="dk1"/>
                </a:solidFill>
              </a:defRPr>
            </a:lvl3pPr>
            <a:lvl4pPr indent="0" lvl="3">
              <a:spcBef>
                <a:spcPts val="0"/>
              </a:spcBef>
              <a:buClr>
                <a:schemeClr val="dk1"/>
              </a:buClr>
              <a:buFont typeface="Arial"/>
              <a:buNone/>
              <a:defRPr sz="1800">
                <a:solidFill>
                  <a:schemeClr val="dk1"/>
                </a:solidFill>
              </a:defRPr>
            </a:lvl4pPr>
            <a:lvl5pPr indent="0" lvl="4">
              <a:spcBef>
                <a:spcPts val="0"/>
              </a:spcBef>
              <a:buClr>
                <a:schemeClr val="dk1"/>
              </a:buClr>
              <a:buFont typeface="Arial"/>
              <a:buNone/>
              <a:defRPr sz="1800">
                <a:solidFill>
                  <a:schemeClr val="dk1"/>
                </a:solidFill>
              </a:defRPr>
            </a:lvl5pPr>
            <a:lvl6pPr indent="0" lvl="5">
              <a:spcBef>
                <a:spcPts val="0"/>
              </a:spcBef>
              <a:buClr>
                <a:schemeClr val="dk1"/>
              </a:buClr>
              <a:buFont typeface="Arial"/>
              <a:buNone/>
              <a:defRPr sz="1800">
                <a:solidFill>
                  <a:schemeClr val="dk1"/>
                </a:solidFill>
              </a:defRPr>
            </a:lvl6pPr>
            <a:lvl7pPr indent="0" lvl="6">
              <a:spcBef>
                <a:spcPts val="0"/>
              </a:spcBef>
              <a:buClr>
                <a:schemeClr val="dk1"/>
              </a:buClr>
              <a:buFont typeface="Arial"/>
              <a:buNone/>
              <a:defRPr sz="1800">
                <a:solidFill>
                  <a:schemeClr val="dk1"/>
                </a:solidFill>
              </a:defRPr>
            </a:lvl7pPr>
            <a:lvl8pPr indent="0" lvl="7">
              <a:spcBef>
                <a:spcPts val="0"/>
              </a:spcBef>
              <a:buClr>
                <a:schemeClr val="dk1"/>
              </a:buClr>
              <a:buFont typeface="Arial"/>
              <a:buNone/>
              <a:defRPr sz="1800">
                <a:solidFill>
                  <a:schemeClr val="dk1"/>
                </a:solidFill>
              </a:defRPr>
            </a:lvl8pPr>
            <a:lvl9pPr indent="0" lvl="8">
              <a:spcBef>
                <a:spcPts val="0"/>
              </a:spcBef>
              <a:buClr>
                <a:schemeClr val="dk1"/>
              </a:buClr>
              <a:buFont typeface="Arial"/>
              <a:buNone/>
              <a:defRPr sz="1800">
                <a:solidFill>
                  <a:schemeClr val="dk1"/>
                </a:solidFill>
              </a:defRPr>
            </a:lvl9pPr>
          </a:lstStyle>
          <a:p/>
        </p:txBody>
      </p:sp>
      <p:sp>
        <p:nvSpPr>
          <p:cNvPr id="32" name="Shape 32"/>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65100" lvl="0" marL="342900" marR="0" rtl="0" algn="l">
              <a:lnSpc>
                <a:spcPct val="115000"/>
              </a:lnSpc>
              <a:spcBef>
                <a:spcPts val="560"/>
              </a:spcBef>
              <a:spcAft>
                <a:spcPts val="1600"/>
              </a:spcAft>
              <a:buClr>
                <a:schemeClr val="dk2"/>
              </a:buClr>
              <a:buFont typeface="Arial"/>
              <a:buNone/>
              <a:defRPr b="0" i="0" sz="2800" u="none" cap="none" strike="noStrike">
                <a:solidFill>
                  <a:schemeClr val="accent3"/>
                </a:solidFill>
                <a:latin typeface="Arial"/>
                <a:ea typeface="Arial"/>
                <a:cs typeface="Arial"/>
                <a:sym typeface="Arial"/>
              </a:defRPr>
            </a:lvl1pPr>
            <a:lvl2pPr indent="-158750" lvl="1" marL="742950" marR="0" rtl="0" algn="l">
              <a:lnSpc>
                <a:spcPct val="115000"/>
              </a:lnSpc>
              <a:spcBef>
                <a:spcPts val="400"/>
              </a:spcBef>
              <a:spcAft>
                <a:spcPts val="1600"/>
              </a:spcAft>
              <a:buClr>
                <a:schemeClr val="dk2"/>
              </a:buClr>
              <a:buFont typeface="Arial"/>
              <a:buNone/>
              <a:defRPr b="0" i="1" sz="2000" u="none" cap="none" strike="noStrike">
                <a:solidFill>
                  <a:schemeClr val="accent3"/>
                </a:solidFill>
                <a:latin typeface="Arial"/>
                <a:ea typeface="Arial"/>
                <a:cs typeface="Arial"/>
                <a:sym typeface="Arial"/>
              </a:defRPr>
            </a:lvl2pPr>
            <a:lvl3pPr indent="-139700" lvl="2" marL="1143000" marR="0" rtl="0" algn="l">
              <a:lnSpc>
                <a:spcPct val="115000"/>
              </a:lnSpc>
              <a:spcBef>
                <a:spcPts val="280"/>
              </a:spcBef>
              <a:spcAft>
                <a:spcPts val="1600"/>
              </a:spcAft>
              <a:buClr>
                <a:schemeClr val="dk2"/>
              </a:buClr>
              <a:buFont typeface="Arial"/>
              <a:buNone/>
              <a:defRPr b="0" i="0" sz="1400" u="none" cap="none" strike="noStrike">
                <a:solidFill>
                  <a:schemeClr val="accent3"/>
                </a:solidFill>
                <a:latin typeface="Arial"/>
                <a:ea typeface="Arial"/>
                <a:cs typeface="Arial"/>
                <a:sym typeface="Arial"/>
              </a:defRPr>
            </a:lvl3pPr>
            <a:lvl4pPr indent="-139700" lvl="3" marL="1600200" marR="0" rtl="0" algn="l">
              <a:lnSpc>
                <a:spcPct val="115000"/>
              </a:lnSpc>
              <a:spcBef>
                <a:spcPts val="280"/>
              </a:spcBef>
              <a:spcAft>
                <a:spcPts val="1600"/>
              </a:spcAft>
              <a:buClr>
                <a:schemeClr val="dk2"/>
              </a:buClr>
              <a:buFont typeface="Arial"/>
              <a:buNone/>
              <a:defRPr b="0" i="0" sz="1400" u="none" cap="none" strike="noStrike">
                <a:solidFill>
                  <a:schemeClr val="accent3"/>
                </a:solidFill>
                <a:latin typeface="Arial"/>
                <a:ea typeface="Arial"/>
                <a:cs typeface="Arial"/>
                <a:sym typeface="Arial"/>
              </a:defRPr>
            </a:lvl4pPr>
            <a:lvl5pPr indent="-139700" lvl="4" marL="2057400" marR="0" rtl="0" algn="l">
              <a:lnSpc>
                <a:spcPct val="115000"/>
              </a:lnSpc>
              <a:spcBef>
                <a:spcPts val="280"/>
              </a:spcBef>
              <a:spcAft>
                <a:spcPts val="1600"/>
              </a:spcAft>
              <a:buClr>
                <a:schemeClr val="dk2"/>
              </a:buClr>
              <a:buFont typeface="Arial"/>
              <a:buNone/>
              <a:defRPr b="0" i="0" sz="1400" u="none" cap="none" strike="noStrike">
                <a:solidFill>
                  <a:schemeClr val="accent3"/>
                </a:solidFill>
                <a:latin typeface="Arial"/>
                <a:ea typeface="Arial"/>
                <a:cs typeface="Arial"/>
                <a:sym typeface="Arial"/>
              </a:defRPr>
            </a:lvl5pPr>
            <a:lvl6pPr indent="-101600" lvl="5" marL="2514600" marR="0" rtl="0" algn="l">
              <a:lnSpc>
                <a:spcPct val="115000"/>
              </a:lnSpc>
              <a:spcBef>
                <a:spcPts val="400"/>
              </a:spcBef>
              <a:spcAft>
                <a:spcPts val="1600"/>
              </a:spcAft>
              <a:buClr>
                <a:schemeClr val="dk2"/>
              </a:buClr>
              <a:buFont typeface="Arial"/>
              <a:buNone/>
              <a:defRPr b="0" i="0" sz="2000" u="none" cap="none" strike="noStrike">
                <a:solidFill>
                  <a:schemeClr val="dk1"/>
                </a:solidFill>
                <a:latin typeface="Arial"/>
                <a:ea typeface="Arial"/>
                <a:cs typeface="Arial"/>
                <a:sym typeface="Arial"/>
              </a:defRPr>
            </a:lvl6pPr>
            <a:lvl7pPr indent="-101600" lvl="6" marL="2971800" marR="0" rtl="0" algn="l">
              <a:lnSpc>
                <a:spcPct val="115000"/>
              </a:lnSpc>
              <a:spcBef>
                <a:spcPts val="400"/>
              </a:spcBef>
              <a:spcAft>
                <a:spcPts val="1600"/>
              </a:spcAft>
              <a:buClr>
                <a:schemeClr val="dk2"/>
              </a:buClr>
              <a:buFont typeface="Arial"/>
              <a:buNone/>
              <a:defRPr b="0" i="0" sz="2000" u="none" cap="none" strike="noStrike">
                <a:solidFill>
                  <a:schemeClr val="dk1"/>
                </a:solidFill>
                <a:latin typeface="Arial"/>
                <a:ea typeface="Arial"/>
                <a:cs typeface="Arial"/>
                <a:sym typeface="Arial"/>
              </a:defRPr>
            </a:lvl7pPr>
            <a:lvl8pPr indent="-101600" lvl="7" marL="3429000" marR="0" rtl="0" algn="l">
              <a:lnSpc>
                <a:spcPct val="115000"/>
              </a:lnSpc>
              <a:spcBef>
                <a:spcPts val="400"/>
              </a:spcBef>
              <a:spcAft>
                <a:spcPts val="1600"/>
              </a:spcAft>
              <a:buClr>
                <a:schemeClr val="dk2"/>
              </a:buClr>
              <a:buFont typeface="Arial"/>
              <a:buNone/>
              <a:defRPr b="0" i="0" sz="2000" u="none" cap="none" strike="noStrike">
                <a:solidFill>
                  <a:schemeClr val="dk1"/>
                </a:solidFill>
                <a:latin typeface="Arial"/>
                <a:ea typeface="Arial"/>
                <a:cs typeface="Arial"/>
                <a:sym typeface="Arial"/>
              </a:defRPr>
            </a:lvl8pPr>
            <a:lvl9pPr indent="-101600" lvl="8" marL="3886200" marR="0" rtl="0" algn="l">
              <a:lnSpc>
                <a:spcPct val="115000"/>
              </a:lnSpc>
              <a:spcBef>
                <a:spcPts val="400"/>
              </a:spcBef>
              <a:spcAft>
                <a:spcPts val="1600"/>
              </a:spcAft>
              <a:buClr>
                <a:schemeClr val="dk2"/>
              </a:buClr>
              <a:buFont typeface="Arial"/>
              <a:buNone/>
              <a:defRPr b="0" i="0" sz="2000" u="none" cap="none" strike="noStrike">
                <a:solidFill>
                  <a:schemeClr val="dk1"/>
                </a:solidFill>
                <a:latin typeface="Arial"/>
                <a:ea typeface="Arial"/>
                <a:cs typeface="Arial"/>
                <a:sym typeface="Arial"/>
              </a:defRPr>
            </a:lvl9pPr>
          </a:lstStyle>
          <a:p/>
        </p:txBody>
      </p:sp>
      <p:sp>
        <p:nvSpPr>
          <p:cNvPr id="33" name="Shape 33"/>
          <p:cNvSpPr txBox="1"/>
          <p:nvPr>
            <p:ph idx="11" type="ftr"/>
          </p:nvPr>
        </p:nvSpPr>
        <p:spPr>
          <a:xfrm>
            <a:off x="241284" y="6222998"/>
            <a:ext cx="2895600" cy="6350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2"/>
              </a:buClr>
              <a:buFont typeface="Arial"/>
              <a:buNone/>
              <a:defRPr b="1" i="1" sz="1600" u="none" cap="none" strike="noStrike">
                <a:solidFill>
                  <a:schemeClr val="dk2"/>
                </a:solidFill>
                <a:latin typeface="Arial"/>
                <a:ea typeface="Arial"/>
                <a:cs typeface="Arial"/>
                <a:sym typeface="Arial"/>
              </a:defRPr>
            </a:lvl1pPr>
            <a:lvl2pPr indent="0" lvl="1" marL="457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1371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18288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22860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27432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32004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365760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p:txBody>
      </p:sp>
      <p:sp>
        <p:nvSpPr>
          <p:cNvPr id="34" name="Shape 34"/>
          <p:cNvSpPr txBox="1"/>
          <p:nvPr>
            <p:ph idx="12" type="sldNum"/>
          </p:nvPr>
        </p:nvSpPr>
        <p:spPr>
          <a:xfrm>
            <a:off x="6791314" y="6222998"/>
            <a:ext cx="2133598" cy="635001"/>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t/>
            </a:r>
            <a:endParaRPr b="0" i="0" sz="1600" u="none" cap="none" strike="noStrik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and body 1">
    <p:spTree>
      <p:nvGrpSpPr>
        <p:cNvPr id="35" name="Shape 35"/>
        <p:cNvGrpSpPr/>
        <p:nvPr/>
      </p:nvGrpSpPr>
      <p:grpSpPr>
        <a:xfrm>
          <a:off x="0" y="0"/>
          <a:ext cx="0" cy="0"/>
          <a:chOff x="0" y="0"/>
          <a:chExt cx="0" cy="0"/>
        </a:xfrm>
      </p:grpSpPr>
      <p:sp>
        <p:nvSpPr>
          <p:cNvPr id="36" name="Shape 36"/>
          <p:cNvSpPr/>
          <p:nvPr/>
        </p:nvSpPr>
        <p:spPr>
          <a:xfrm>
            <a:off x="0" y="6324873"/>
            <a:ext cx="9144000" cy="533099"/>
          </a:xfrm>
          <a:prstGeom prst="rect">
            <a:avLst/>
          </a:prstGeom>
          <a:solidFill>
            <a:srgbClr val="EFEFE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37" name="Shape 37"/>
          <p:cNvSpPr txBox="1"/>
          <p:nvPr>
            <p:ph type="title"/>
          </p:nvPr>
        </p:nvSpPr>
        <p:spPr>
          <a:xfrm>
            <a:off x="571525" y="581400"/>
            <a:ext cx="6522899" cy="8607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Font typeface="Arial Black"/>
              <a:buNone/>
              <a:defRPr b="0" i="0" sz="3500" u="none" cap="none" strike="noStrike">
                <a:solidFill>
                  <a:srgbClr val="1A4625"/>
                </a:solidFill>
                <a:latin typeface="Arial Black"/>
                <a:ea typeface="Arial Black"/>
                <a:cs typeface="Arial Black"/>
                <a:sym typeface="Arial Black"/>
              </a:defRPr>
            </a:lvl1pPr>
            <a:lvl2pPr indent="0" lvl="1" rtl="0">
              <a:spcBef>
                <a:spcPts val="0"/>
              </a:spcBef>
              <a:buClr>
                <a:schemeClr val="dk1"/>
              </a:buClr>
              <a:buFont typeface="Arial"/>
              <a:buNone/>
              <a:defRPr sz="2800">
                <a:solidFill>
                  <a:schemeClr val="dk1"/>
                </a:solidFill>
              </a:defRPr>
            </a:lvl2pPr>
            <a:lvl3pPr indent="0" lvl="2" rtl="0">
              <a:spcBef>
                <a:spcPts val="0"/>
              </a:spcBef>
              <a:buClr>
                <a:schemeClr val="dk1"/>
              </a:buClr>
              <a:buFont typeface="Arial"/>
              <a:buNone/>
              <a:defRPr sz="2800">
                <a:solidFill>
                  <a:schemeClr val="dk1"/>
                </a:solidFill>
              </a:defRPr>
            </a:lvl3pPr>
            <a:lvl4pPr indent="0" lvl="3" rtl="0">
              <a:spcBef>
                <a:spcPts val="0"/>
              </a:spcBef>
              <a:buClr>
                <a:schemeClr val="dk1"/>
              </a:buClr>
              <a:buFont typeface="Arial"/>
              <a:buNone/>
              <a:defRPr sz="2800">
                <a:solidFill>
                  <a:schemeClr val="dk1"/>
                </a:solidFill>
              </a:defRPr>
            </a:lvl4pPr>
            <a:lvl5pPr indent="0" lvl="4" rtl="0">
              <a:spcBef>
                <a:spcPts val="0"/>
              </a:spcBef>
              <a:buClr>
                <a:schemeClr val="dk1"/>
              </a:buClr>
              <a:buFont typeface="Arial"/>
              <a:buNone/>
              <a:defRPr sz="2800">
                <a:solidFill>
                  <a:schemeClr val="dk1"/>
                </a:solidFill>
              </a:defRPr>
            </a:lvl5pPr>
            <a:lvl6pPr indent="0" lvl="5" rtl="0">
              <a:spcBef>
                <a:spcPts val="0"/>
              </a:spcBef>
              <a:buClr>
                <a:schemeClr val="dk1"/>
              </a:buClr>
              <a:buFont typeface="Arial"/>
              <a:buNone/>
              <a:defRPr sz="2800">
                <a:solidFill>
                  <a:schemeClr val="dk1"/>
                </a:solidFill>
              </a:defRPr>
            </a:lvl6pPr>
            <a:lvl7pPr indent="0" lvl="6" rtl="0">
              <a:spcBef>
                <a:spcPts val="0"/>
              </a:spcBef>
              <a:buClr>
                <a:schemeClr val="dk1"/>
              </a:buClr>
              <a:buFont typeface="Arial"/>
              <a:buNone/>
              <a:defRPr sz="2800">
                <a:solidFill>
                  <a:schemeClr val="dk1"/>
                </a:solidFill>
              </a:defRPr>
            </a:lvl7pPr>
            <a:lvl8pPr indent="0" lvl="7" rtl="0">
              <a:spcBef>
                <a:spcPts val="0"/>
              </a:spcBef>
              <a:buClr>
                <a:schemeClr val="dk1"/>
              </a:buClr>
              <a:buFont typeface="Arial"/>
              <a:buNone/>
              <a:defRPr sz="2800">
                <a:solidFill>
                  <a:schemeClr val="dk1"/>
                </a:solidFill>
              </a:defRPr>
            </a:lvl8pPr>
            <a:lvl9pPr indent="0" lvl="8" rtl="0">
              <a:spcBef>
                <a:spcPts val="0"/>
              </a:spcBef>
              <a:buClr>
                <a:schemeClr val="dk1"/>
              </a:buClr>
              <a:buFont typeface="Arial"/>
              <a:buNone/>
              <a:defRPr sz="2800">
                <a:solidFill>
                  <a:schemeClr val="dk1"/>
                </a:solidFill>
              </a:defRPr>
            </a:lvl9pPr>
          </a:lstStyle>
          <a:p/>
        </p:txBody>
      </p:sp>
      <p:sp>
        <p:nvSpPr>
          <p:cNvPr id="38" name="Shape 38"/>
          <p:cNvSpPr txBox="1"/>
          <p:nvPr>
            <p:ph idx="1" type="body"/>
          </p:nvPr>
        </p:nvSpPr>
        <p:spPr>
          <a:xfrm>
            <a:off x="613350" y="1749075"/>
            <a:ext cx="8261399" cy="44079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b="1" i="0" sz="2400" u="none" cap="none" strike="noStrike">
                <a:solidFill>
                  <a:srgbClr val="1C2B39"/>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2000" u="none" cap="none" strike="noStrike">
                <a:solidFill>
                  <a:srgbClr val="1A4625"/>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5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1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9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8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700" u="none" cap="none" strike="noStrike">
                <a:solidFill>
                  <a:schemeClr val="dk2"/>
                </a:solidFill>
                <a:latin typeface="Arial"/>
                <a:ea typeface="Arial"/>
                <a:cs typeface="Arial"/>
                <a:sym typeface="Arial"/>
              </a:defRPr>
            </a:lvl9pPr>
          </a:lstStyle>
          <a:p/>
        </p:txBody>
      </p:sp>
      <p:pic>
        <p:nvPicPr>
          <p:cNvPr descr="PPP-Logo_RGB.png" id="39" name="Shape 39"/>
          <p:cNvPicPr preferRelativeResize="0"/>
          <p:nvPr/>
        </p:nvPicPr>
        <p:blipFill rotWithShape="1">
          <a:blip r:embed="rId2">
            <a:alphaModFix/>
          </a:blip>
          <a:srcRect b="0" l="0" r="0" t="0"/>
          <a:stretch/>
        </p:blipFill>
        <p:spPr>
          <a:xfrm>
            <a:off x="7543800" y="0"/>
            <a:ext cx="1600199" cy="1600198"/>
          </a:xfrm>
          <a:prstGeom prst="rect">
            <a:avLst/>
          </a:prstGeom>
          <a:noFill/>
          <a:ln>
            <a:noFill/>
          </a:ln>
        </p:spPr>
      </p:pic>
      <p:cxnSp>
        <p:nvCxnSpPr>
          <p:cNvPr id="40" name="Shape 40"/>
          <p:cNvCxnSpPr/>
          <p:nvPr/>
        </p:nvCxnSpPr>
        <p:spPr>
          <a:xfrm>
            <a:off x="613350" y="1542725"/>
            <a:ext cx="6978300" cy="7200"/>
          </a:xfrm>
          <a:prstGeom prst="straightConnector1">
            <a:avLst/>
          </a:prstGeom>
          <a:noFill/>
          <a:ln cap="flat" cmpd="sng" w="28575">
            <a:solidFill>
              <a:srgbClr val="4EC3E0"/>
            </a:solidFill>
            <a:prstDash val="solid"/>
            <a:round/>
            <a:headEnd len="med" w="med" type="none"/>
            <a:tailEnd len="med" w="med" type="none"/>
          </a:ln>
        </p:spPr>
      </p:cxnSp>
      <p:sp>
        <p:nvSpPr>
          <p:cNvPr id="41" name="Shape 41"/>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1C2B39"/>
              </a:buClr>
              <a:buSzPct val="25000"/>
              <a:buFont typeface="Arial"/>
              <a:buNone/>
            </a:pPr>
            <a:r>
              <a:rPr b="1" i="0" lang="en-US" sz="1400" u="none" cap="none" strike="noStrike">
                <a:solidFill>
                  <a:srgbClr val="1C2B39"/>
                </a:solidFill>
                <a:latin typeface="Arial"/>
                <a:ea typeface="Arial"/>
                <a:cs typeface="Arial"/>
                <a:sym typeface="Arial"/>
              </a:rPr>
              <a:t>#OtherPeopleMatter</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rgbClr val="1C2B39"/>
        </a:solidFill>
      </p:bgPr>
    </p:bg>
    <p:spTree>
      <p:nvGrpSpPr>
        <p:cNvPr id="42" name="Shape 42"/>
        <p:cNvGrpSpPr/>
        <p:nvPr/>
      </p:nvGrpSpPr>
      <p:grpSpPr>
        <a:xfrm>
          <a:off x="0" y="0"/>
          <a:ext cx="0" cy="0"/>
          <a:chOff x="0" y="0"/>
          <a:chExt cx="0" cy="0"/>
        </a:xfrm>
      </p:grpSpPr>
      <p:pic>
        <p:nvPicPr>
          <p:cNvPr descr="File_000.png" id="43" name="Shape 43"/>
          <p:cNvPicPr preferRelativeResize="0"/>
          <p:nvPr/>
        </p:nvPicPr>
        <p:blipFill rotWithShape="1">
          <a:blip r:embed="rId2">
            <a:alphaModFix amt="16000"/>
          </a:blip>
          <a:srcRect b="0" l="1475" r="1464" t="0"/>
          <a:stretch/>
        </p:blipFill>
        <p:spPr>
          <a:xfrm>
            <a:off x="0" y="0"/>
            <a:ext cx="9144001" cy="6858000"/>
          </a:xfrm>
          <a:prstGeom prst="rect">
            <a:avLst/>
          </a:prstGeom>
          <a:noFill/>
          <a:ln>
            <a:noFill/>
          </a:ln>
        </p:spPr>
      </p:pic>
      <p:sp>
        <p:nvSpPr>
          <p:cNvPr id="44" name="Shape 44"/>
          <p:cNvSpPr txBox="1"/>
          <p:nvPr>
            <p:ph idx="1" type="subTitle"/>
          </p:nvPr>
        </p:nvSpPr>
        <p:spPr>
          <a:xfrm>
            <a:off x="831850" y="5226050"/>
            <a:ext cx="7493099" cy="628499"/>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2"/>
              </a:buClr>
              <a:buFont typeface="Arial Black"/>
              <a:buNone/>
              <a:defRPr b="0" i="0" sz="1800" u="none" cap="none" strike="noStrike">
                <a:solidFill>
                  <a:srgbClr val="4EC3E0"/>
                </a:solidFill>
                <a:latin typeface="Arial Black"/>
                <a:ea typeface="Arial Black"/>
                <a:cs typeface="Arial Black"/>
                <a:sym typeface="Arial Black"/>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45" name="Shape 45"/>
          <p:cNvSpPr txBox="1"/>
          <p:nvPr>
            <p:ph idx="2" type="subTitle"/>
          </p:nvPr>
        </p:nvSpPr>
        <p:spPr>
          <a:xfrm>
            <a:off x="819150" y="2188425"/>
            <a:ext cx="7505699" cy="2872499"/>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2"/>
              </a:buClr>
              <a:buFont typeface="Arial"/>
              <a:buNone/>
              <a:defRPr b="0" i="1" sz="3600" u="none" cap="none" strike="noStrike">
                <a:solidFill>
                  <a:srgbClr val="FFFFFF"/>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pic>
        <p:nvPicPr>
          <p:cNvPr descr="PPP-Logo_REV.png" id="46" name="Shape 46"/>
          <p:cNvPicPr preferRelativeResize="0"/>
          <p:nvPr/>
        </p:nvPicPr>
        <p:blipFill rotWithShape="1">
          <a:blip r:embed="rId3">
            <a:alphaModFix/>
          </a:blip>
          <a:srcRect b="0" l="0" r="0" t="0"/>
          <a:stretch/>
        </p:blipFill>
        <p:spPr>
          <a:xfrm>
            <a:off x="4126750" y="220250"/>
            <a:ext cx="903297" cy="1201544"/>
          </a:xfrm>
          <a:prstGeom prst="rect">
            <a:avLst/>
          </a:prstGeom>
          <a:noFill/>
          <a:ln>
            <a:noFill/>
          </a:ln>
        </p:spPr>
      </p:pic>
      <p:sp>
        <p:nvSpPr>
          <p:cNvPr id="47" name="Shape 47"/>
          <p:cNvSpPr/>
          <p:nvPr/>
        </p:nvSpPr>
        <p:spPr>
          <a:xfrm>
            <a:off x="0" y="6324873"/>
            <a:ext cx="9144000" cy="533099"/>
          </a:xfrm>
          <a:prstGeom prst="rect">
            <a:avLst/>
          </a:prstGeom>
          <a:solidFill>
            <a:srgbClr val="495561"/>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48" name="Shape 48"/>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FFFFFF"/>
              </a:buClr>
              <a:buSzPct val="25000"/>
              <a:buFont typeface="Arial"/>
              <a:buNone/>
            </a:pPr>
            <a:r>
              <a:rPr b="1" i="0" lang="en-US" sz="1400" u="none" cap="none" strike="noStrike">
                <a:solidFill>
                  <a:srgbClr val="FFFFFF"/>
                </a:solidFill>
                <a:latin typeface="Arial"/>
                <a:ea typeface="Arial"/>
                <a:cs typeface="Arial"/>
                <a:sym typeface="Arial"/>
              </a:rPr>
              <a:t>#OtherPeopleMatter</a:t>
            </a:r>
          </a:p>
        </p:txBody>
      </p:sp>
      <p:sp>
        <p:nvSpPr>
          <p:cNvPr id="49" name="Shape 49"/>
          <p:cNvSpPr txBox="1"/>
          <p:nvPr/>
        </p:nvSpPr>
        <p:spPr>
          <a:xfrm>
            <a:off x="4323450" y="1695750"/>
            <a:ext cx="497100" cy="585599"/>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FFFFFF"/>
              </a:buClr>
              <a:buSzPct val="25000"/>
              <a:buFont typeface="Arial Black"/>
              <a:buNone/>
            </a:pPr>
            <a:r>
              <a:rPr b="0" i="0" lang="en-US" sz="4800" u="none" cap="none" strike="noStrike">
                <a:solidFill>
                  <a:srgbClr val="FFFFFF"/>
                </a:solidFill>
                <a:latin typeface="Arial Black"/>
                <a:ea typeface="Arial Black"/>
                <a:cs typeface="Arial Black"/>
                <a:sym typeface="Arial Black"/>
              </a:rPr>
              <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50" name="Shape 50"/>
        <p:cNvGrpSpPr/>
        <p:nvPr/>
      </p:nvGrpSpPr>
      <p:grpSpPr>
        <a:xfrm>
          <a:off x="0" y="0"/>
          <a:ext cx="0" cy="0"/>
          <a:chOff x="0" y="0"/>
          <a:chExt cx="0" cy="0"/>
        </a:xfrm>
      </p:grpSpPr>
      <p:sp>
        <p:nvSpPr>
          <p:cNvPr id="51" name="Shape 51"/>
          <p:cNvSpPr/>
          <p:nvPr/>
        </p:nvSpPr>
        <p:spPr>
          <a:xfrm>
            <a:off x="0" y="6324873"/>
            <a:ext cx="9144000" cy="533099"/>
          </a:xfrm>
          <a:prstGeom prst="rect">
            <a:avLst/>
          </a:prstGeom>
          <a:solidFill>
            <a:srgbClr val="EFEFE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sp>
        <p:nvSpPr>
          <p:cNvPr id="52" name="Shape 52"/>
          <p:cNvSpPr txBox="1"/>
          <p:nvPr>
            <p:ph type="title"/>
          </p:nvPr>
        </p:nvSpPr>
        <p:spPr>
          <a:xfrm>
            <a:off x="571525" y="581400"/>
            <a:ext cx="6522899" cy="8607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Font typeface="Arial Black"/>
              <a:buNone/>
              <a:defRPr b="0" i="0" sz="3500" u="none" cap="none" strike="noStrike">
                <a:solidFill>
                  <a:srgbClr val="1A4625"/>
                </a:solidFill>
                <a:latin typeface="Arial Black"/>
                <a:ea typeface="Arial Black"/>
                <a:cs typeface="Arial Black"/>
                <a:sym typeface="Arial Black"/>
              </a:defRPr>
            </a:lvl1pPr>
            <a:lvl2pPr indent="0" lvl="1" rtl="0">
              <a:spcBef>
                <a:spcPts val="0"/>
              </a:spcBef>
              <a:buClr>
                <a:schemeClr val="dk1"/>
              </a:buClr>
              <a:buFont typeface="Arial"/>
              <a:buNone/>
              <a:defRPr sz="2800">
                <a:solidFill>
                  <a:schemeClr val="dk1"/>
                </a:solidFill>
              </a:defRPr>
            </a:lvl2pPr>
            <a:lvl3pPr indent="0" lvl="2" rtl="0">
              <a:spcBef>
                <a:spcPts val="0"/>
              </a:spcBef>
              <a:buClr>
                <a:schemeClr val="dk1"/>
              </a:buClr>
              <a:buFont typeface="Arial"/>
              <a:buNone/>
              <a:defRPr sz="2800">
                <a:solidFill>
                  <a:schemeClr val="dk1"/>
                </a:solidFill>
              </a:defRPr>
            </a:lvl3pPr>
            <a:lvl4pPr indent="0" lvl="3" rtl="0">
              <a:spcBef>
                <a:spcPts val="0"/>
              </a:spcBef>
              <a:buClr>
                <a:schemeClr val="dk1"/>
              </a:buClr>
              <a:buFont typeface="Arial"/>
              <a:buNone/>
              <a:defRPr sz="2800">
                <a:solidFill>
                  <a:schemeClr val="dk1"/>
                </a:solidFill>
              </a:defRPr>
            </a:lvl4pPr>
            <a:lvl5pPr indent="0" lvl="4" rtl="0">
              <a:spcBef>
                <a:spcPts val="0"/>
              </a:spcBef>
              <a:buClr>
                <a:schemeClr val="dk1"/>
              </a:buClr>
              <a:buFont typeface="Arial"/>
              <a:buNone/>
              <a:defRPr sz="2800">
                <a:solidFill>
                  <a:schemeClr val="dk1"/>
                </a:solidFill>
              </a:defRPr>
            </a:lvl5pPr>
            <a:lvl6pPr indent="0" lvl="5" rtl="0">
              <a:spcBef>
                <a:spcPts val="0"/>
              </a:spcBef>
              <a:buClr>
                <a:schemeClr val="dk1"/>
              </a:buClr>
              <a:buFont typeface="Arial"/>
              <a:buNone/>
              <a:defRPr sz="2800">
                <a:solidFill>
                  <a:schemeClr val="dk1"/>
                </a:solidFill>
              </a:defRPr>
            </a:lvl6pPr>
            <a:lvl7pPr indent="0" lvl="6" rtl="0">
              <a:spcBef>
                <a:spcPts val="0"/>
              </a:spcBef>
              <a:buClr>
                <a:schemeClr val="dk1"/>
              </a:buClr>
              <a:buFont typeface="Arial"/>
              <a:buNone/>
              <a:defRPr sz="2800">
                <a:solidFill>
                  <a:schemeClr val="dk1"/>
                </a:solidFill>
              </a:defRPr>
            </a:lvl7pPr>
            <a:lvl8pPr indent="0" lvl="7" rtl="0">
              <a:spcBef>
                <a:spcPts val="0"/>
              </a:spcBef>
              <a:buClr>
                <a:schemeClr val="dk1"/>
              </a:buClr>
              <a:buFont typeface="Arial"/>
              <a:buNone/>
              <a:defRPr sz="2800">
                <a:solidFill>
                  <a:schemeClr val="dk1"/>
                </a:solidFill>
              </a:defRPr>
            </a:lvl8pPr>
            <a:lvl9pPr indent="0" lvl="8" rtl="0">
              <a:spcBef>
                <a:spcPts val="0"/>
              </a:spcBef>
              <a:buClr>
                <a:schemeClr val="dk1"/>
              </a:buClr>
              <a:buFont typeface="Arial"/>
              <a:buNone/>
              <a:defRPr sz="2800">
                <a:solidFill>
                  <a:schemeClr val="dk1"/>
                </a:solidFill>
              </a:defRPr>
            </a:lvl9pPr>
          </a:lstStyle>
          <a:p/>
        </p:txBody>
      </p:sp>
      <p:sp>
        <p:nvSpPr>
          <p:cNvPr id="53" name="Shape 53"/>
          <p:cNvSpPr txBox="1"/>
          <p:nvPr>
            <p:ph idx="1" type="body"/>
          </p:nvPr>
        </p:nvSpPr>
        <p:spPr>
          <a:xfrm>
            <a:off x="613350" y="2286000"/>
            <a:ext cx="8261399" cy="3598799"/>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a:buNone/>
              <a:defRPr b="1" i="0" sz="2800" u="none" cap="none" strike="noStrike">
                <a:solidFill>
                  <a:srgbClr val="1C2B39"/>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2200" u="none" cap="none" strike="noStrike">
                <a:solidFill>
                  <a:srgbClr val="1A4625"/>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1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0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9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8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700" u="none" cap="none" strike="noStrike">
                <a:solidFill>
                  <a:schemeClr val="dk2"/>
                </a:solidFill>
                <a:latin typeface="Arial"/>
                <a:ea typeface="Arial"/>
                <a:cs typeface="Arial"/>
                <a:sym typeface="Arial"/>
              </a:defRPr>
            </a:lvl9pPr>
          </a:lstStyle>
          <a:p/>
        </p:txBody>
      </p:sp>
      <p:pic>
        <p:nvPicPr>
          <p:cNvPr descr="PPP-Logo_RGB.png" id="54" name="Shape 54"/>
          <p:cNvPicPr preferRelativeResize="0"/>
          <p:nvPr/>
        </p:nvPicPr>
        <p:blipFill rotWithShape="1">
          <a:blip r:embed="rId2">
            <a:alphaModFix/>
          </a:blip>
          <a:srcRect b="0" l="0" r="0" t="0"/>
          <a:stretch/>
        </p:blipFill>
        <p:spPr>
          <a:xfrm>
            <a:off x="7543800" y="0"/>
            <a:ext cx="1600199" cy="1600198"/>
          </a:xfrm>
          <a:prstGeom prst="rect">
            <a:avLst/>
          </a:prstGeom>
          <a:noFill/>
          <a:ln>
            <a:noFill/>
          </a:ln>
        </p:spPr>
      </p:pic>
      <p:sp>
        <p:nvSpPr>
          <p:cNvPr id="55" name="Shape 55"/>
          <p:cNvSpPr txBox="1"/>
          <p:nvPr>
            <p:ph idx="2" type="subTitle"/>
          </p:nvPr>
        </p:nvSpPr>
        <p:spPr>
          <a:xfrm>
            <a:off x="571525" y="1706975"/>
            <a:ext cx="5896199" cy="474000"/>
          </a:xfrm>
          <a:prstGeom prst="rect">
            <a:avLst/>
          </a:prstGeom>
          <a:noFill/>
          <a:ln>
            <a:noFill/>
          </a:ln>
        </p:spPr>
        <p:txBody>
          <a:bodyPr anchorCtr="0" anchor="t" bIns="91425" lIns="91425" rIns="91425" wrap="square" tIns="91425"/>
          <a:lstStyle>
            <a:lvl1pPr indent="0" lvl="0" marL="0" marR="0" rtl="0" algn="l">
              <a:lnSpc>
                <a:spcPct val="115000"/>
              </a:lnSpc>
              <a:spcBef>
                <a:spcPts val="0"/>
              </a:spcBef>
              <a:spcAft>
                <a:spcPts val="1600"/>
              </a:spcAft>
              <a:buClr>
                <a:schemeClr val="dk2"/>
              </a:buClr>
              <a:buFont typeface="Arial Black"/>
              <a:buNone/>
              <a:defRPr b="1" i="0" sz="1800" u="none" cap="none" strike="noStrike">
                <a:solidFill>
                  <a:srgbClr val="4EC3E0"/>
                </a:solidFill>
                <a:latin typeface="Arial Black"/>
                <a:ea typeface="Arial Black"/>
                <a:cs typeface="Arial Black"/>
                <a:sym typeface="Arial Black"/>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56" name="Shape 56"/>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1C2B39"/>
              </a:buClr>
              <a:buSzPct val="25000"/>
              <a:buFont typeface="Arial"/>
              <a:buNone/>
            </a:pPr>
            <a:r>
              <a:rPr b="1" i="0" lang="en-US" sz="1400" u="none" cap="none" strike="noStrike">
                <a:solidFill>
                  <a:srgbClr val="1C2B39"/>
                </a:solidFill>
                <a:latin typeface="Arial"/>
                <a:ea typeface="Arial"/>
                <a:cs typeface="Arial"/>
                <a:sym typeface="Arial"/>
              </a:rPr>
              <a:t>#OtherPeopleMatter</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1 1">
    <p:spTree>
      <p:nvGrpSpPr>
        <p:cNvPr id="57" name="Shape 57"/>
        <p:cNvGrpSpPr/>
        <p:nvPr/>
      </p:nvGrpSpPr>
      <p:grpSpPr>
        <a:xfrm>
          <a:off x="0" y="0"/>
          <a:ext cx="0" cy="0"/>
          <a:chOff x="0" y="0"/>
          <a:chExt cx="0" cy="0"/>
        </a:xfrm>
      </p:grpSpPr>
      <p:sp>
        <p:nvSpPr>
          <p:cNvPr id="58" name="Shape 58"/>
          <p:cNvSpPr/>
          <p:nvPr/>
        </p:nvSpPr>
        <p:spPr>
          <a:xfrm>
            <a:off x="0" y="6324873"/>
            <a:ext cx="9144000" cy="533099"/>
          </a:xfrm>
          <a:prstGeom prst="rect">
            <a:avLst/>
          </a:prstGeom>
          <a:solidFill>
            <a:srgbClr val="EFEFE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cxnSp>
        <p:nvCxnSpPr>
          <p:cNvPr id="59" name="Shape 59"/>
          <p:cNvCxnSpPr/>
          <p:nvPr/>
        </p:nvCxnSpPr>
        <p:spPr>
          <a:xfrm>
            <a:off x="2413000" y="2676125"/>
            <a:ext cx="4362600" cy="0"/>
          </a:xfrm>
          <a:prstGeom prst="straightConnector1">
            <a:avLst/>
          </a:prstGeom>
          <a:noFill/>
          <a:ln cap="flat" cmpd="sng" w="28575">
            <a:solidFill>
              <a:srgbClr val="4EC3E0"/>
            </a:solidFill>
            <a:prstDash val="solid"/>
            <a:round/>
            <a:headEnd len="med" w="med" type="none"/>
            <a:tailEnd len="med" w="med" type="none"/>
          </a:ln>
        </p:spPr>
      </p:cxnSp>
      <p:sp>
        <p:nvSpPr>
          <p:cNvPr id="60" name="Shape 60"/>
          <p:cNvSpPr txBox="1"/>
          <p:nvPr>
            <p:ph type="title"/>
          </p:nvPr>
        </p:nvSpPr>
        <p:spPr>
          <a:xfrm>
            <a:off x="2411450" y="2676300"/>
            <a:ext cx="4362900" cy="1511100"/>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1A4625"/>
              </a:buClr>
              <a:buFont typeface="Arial Black"/>
              <a:buNone/>
              <a:defRPr b="0" i="0" sz="10000" u="none" cap="none" strike="noStrike">
                <a:solidFill>
                  <a:srgbClr val="1A4625"/>
                </a:solidFill>
                <a:latin typeface="Arial Black"/>
                <a:ea typeface="Arial Black"/>
                <a:cs typeface="Arial Black"/>
                <a:sym typeface="Arial Black"/>
              </a:defRPr>
            </a:lvl1pPr>
            <a:lvl2pPr indent="0" lvl="1" rtl="0" algn="ctr">
              <a:spcBef>
                <a:spcPts val="0"/>
              </a:spcBef>
              <a:buClr>
                <a:schemeClr val="dk1"/>
              </a:buClr>
              <a:buFont typeface="Arial"/>
              <a:buNone/>
              <a:defRPr sz="12000">
                <a:solidFill>
                  <a:schemeClr val="dk1"/>
                </a:solidFill>
              </a:defRPr>
            </a:lvl2pPr>
            <a:lvl3pPr indent="0" lvl="2" rtl="0" algn="ctr">
              <a:spcBef>
                <a:spcPts val="0"/>
              </a:spcBef>
              <a:buClr>
                <a:schemeClr val="dk1"/>
              </a:buClr>
              <a:buFont typeface="Arial"/>
              <a:buNone/>
              <a:defRPr sz="12000">
                <a:solidFill>
                  <a:schemeClr val="dk1"/>
                </a:solidFill>
              </a:defRPr>
            </a:lvl3pPr>
            <a:lvl4pPr indent="0" lvl="3" rtl="0" algn="ctr">
              <a:spcBef>
                <a:spcPts val="0"/>
              </a:spcBef>
              <a:buClr>
                <a:schemeClr val="dk1"/>
              </a:buClr>
              <a:buFont typeface="Arial"/>
              <a:buNone/>
              <a:defRPr sz="12000">
                <a:solidFill>
                  <a:schemeClr val="dk1"/>
                </a:solidFill>
              </a:defRPr>
            </a:lvl4pPr>
            <a:lvl5pPr indent="0" lvl="4" rtl="0" algn="ctr">
              <a:spcBef>
                <a:spcPts val="0"/>
              </a:spcBef>
              <a:buClr>
                <a:schemeClr val="dk1"/>
              </a:buClr>
              <a:buFont typeface="Arial"/>
              <a:buNone/>
              <a:defRPr sz="12000">
                <a:solidFill>
                  <a:schemeClr val="dk1"/>
                </a:solidFill>
              </a:defRPr>
            </a:lvl5pPr>
            <a:lvl6pPr indent="0" lvl="5" rtl="0" algn="ctr">
              <a:spcBef>
                <a:spcPts val="0"/>
              </a:spcBef>
              <a:buClr>
                <a:schemeClr val="dk1"/>
              </a:buClr>
              <a:buFont typeface="Arial"/>
              <a:buNone/>
              <a:defRPr sz="12000">
                <a:solidFill>
                  <a:schemeClr val="dk1"/>
                </a:solidFill>
              </a:defRPr>
            </a:lvl6pPr>
            <a:lvl7pPr indent="0" lvl="6" rtl="0" algn="ctr">
              <a:spcBef>
                <a:spcPts val="0"/>
              </a:spcBef>
              <a:buClr>
                <a:schemeClr val="dk1"/>
              </a:buClr>
              <a:buFont typeface="Arial"/>
              <a:buNone/>
              <a:defRPr sz="12000">
                <a:solidFill>
                  <a:schemeClr val="dk1"/>
                </a:solidFill>
              </a:defRPr>
            </a:lvl7pPr>
            <a:lvl8pPr indent="0" lvl="7" rtl="0" algn="ctr">
              <a:spcBef>
                <a:spcPts val="0"/>
              </a:spcBef>
              <a:buClr>
                <a:schemeClr val="dk1"/>
              </a:buClr>
              <a:buFont typeface="Arial"/>
              <a:buNone/>
              <a:defRPr sz="12000">
                <a:solidFill>
                  <a:schemeClr val="dk1"/>
                </a:solidFill>
              </a:defRPr>
            </a:lvl8pPr>
            <a:lvl9pPr indent="0" lvl="8" rtl="0" algn="ctr">
              <a:spcBef>
                <a:spcPts val="0"/>
              </a:spcBef>
              <a:buClr>
                <a:schemeClr val="dk1"/>
              </a:buClr>
              <a:buFont typeface="Arial"/>
              <a:buNone/>
              <a:defRPr sz="12000">
                <a:solidFill>
                  <a:schemeClr val="dk1"/>
                </a:solidFill>
              </a:defRPr>
            </a:lvl9pPr>
          </a:lstStyle>
          <a:p/>
        </p:txBody>
      </p:sp>
      <p:cxnSp>
        <p:nvCxnSpPr>
          <p:cNvPr id="61" name="Shape 61"/>
          <p:cNvCxnSpPr/>
          <p:nvPr/>
        </p:nvCxnSpPr>
        <p:spPr>
          <a:xfrm>
            <a:off x="2413000" y="4187400"/>
            <a:ext cx="4362600" cy="0"/>
          </a:xfrm>
          <a:prstGeom prst="straightConnector1">
            <a:avLst/>
          </a:prstGeom>
          <a:noFill/>
          <a:ln cap="flat" cmpd="sng" w="19050">
            <a:solidFill>
              <a:srgbClr val="4EC3E0"/>
            </a:solidFill>
            <a:prstDash val="solid"/>
            <a:round/>
            <a:headEnd len="med" w="med" type="none"/>
            <a:tailEnd len="med" w="med" type="none"/>
          </a:ln>
        </p:spPr>
      </p:cxnSp>
      <p:sp>
        <p:nvSpPr>
          <p:cNvPr id="62" name="Shape 62"/>
          <p:cNvSpPr txBox="1"/>
          <p:nvPr>
            <p:ph idx="1" type="subTitle"/>
          </p:nvPr>
        </p:nvSpPr>
        <p:spPr>
          <a:xfrm>
            <a:off x="2383575" y="4502300"/>
            <a:ext cx="4362600" cy="1898399"/>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2"/>
              </a:buClr>
              <a:buFont typeface="Arial"/>
              <a:buNone/>
              <a:defRPr b="0" i="0" sz="1800" u="none" cap="none" strike="noStrike">
                <a:solidFill>
                  <a:srgbClr val="1C2B39"/>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pic>
        <p:nvPicPr>
          <p:cNvPr descr="PPP-Logo_RGB.png" id="63" name="Shape 63"/>
          <p:cNvPicPr preferRelativeResize="0"/>
          <p:nvPr/>
        </p:nvPicPr>
        <p:blipFill rotWithShape="1">
          <a:blip r:embed="rId2">
            <a:alphaModFix/>
          </a:blip>
          <a:srcRect b="0" l="0" r="0" t="0"/>
          <a:stretch/>
        </p:blipFill>
        <p:spPr>
          <a:xfrm>
            <a:off x="7543800" y="0"/>
            <a:ext cx="1600199" cy="1600198"/>
          </a:xfrm>
          <a:prstGeom prst="rect">
            <a:avLst/>
          </a:prstGeom>
          <a:noFill/>
          <a:ln>
            <a:noFill/>
          </a:ln>
        </p:spPr>
      </p:pic>
      <p:sp>
        <p:nvSpPr>
          <p:cNvPr id="64" name="Shape 64"/>
          <p:cNvSpPr txBox="1"/>
          <p:nvPr>
            <p:ph idx="2" type="title"/>
          </p:nvPr>
        </p:nvSpPr>
        <p:spPr>
          <a:xfrm>
            <a:off x="571525" y="581400"/>
            <a:ext cx="6522899" cy="8607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Font typeface="Arial Black"/>
              <a:buNone/>
              <a:defRPr b="0" i="0" sz="3500" u="none" cap="none" strike="noStrike">
                <a:solidFill>
                  <a:srgbClr val="1A4625"/>
                </a:solidFill>
                <a:latin typeface="Arial Black"/>
                <a:ea typeface="Arial Black"/>
                <a:cs typeface="Arial Black"/>
                <a:sym typeface="Arial Black"/>
              </a:defRPr>
            </a:lvl1pPr>
            <a:lvl2pPr indent="0" lvl="1" rtl="0">
              <a:spcBef>
                <a:spcPts val="0"/>
              </a:spcBef>
              <a:buClr>
                <a:schemeClr val="dk1"/>
              </a:buClr>
              <a:buFont typeface="Arial"/>
              <a:buNone/>
              <a:defRPr sz="2800">
                <a:solidFill>
                  <a:schemeClr val="dk1"/>
                </a:solidFill>
              </a:defRPr>
            </a:lvl2pPr>
            <a:lvl3pPr indent="0" lvl="2" rtl="0">
              <a:spcBef>
                <a:spcPts val="0"/>
              </a:spcBef>
              <a:buClr>
                <a:schemeClr val="dk1"/>
              </a:buClr>
              <a:buFont typeface="Arial"/>
              <a:buNone/>
              <a:defRPr sz="2800">
                <a:solidFill>
                  <a:schemeClr val="dk1"/>
                </a:solidFill>
              </a:defRPr>
            </a:lvl3pPr>
            <a:lvl4pPr indent="0" lvl="3" rtl="0">
              <a:spcBef>
                <a:spcPts val="0"/>
              </a:spcBef>
              <a:buClr>
                <a:schemeClr val="dk1"/>
              </a:buClr>
              <a:buFont typeface="Arial"/>
              <a:buNone/>
              <a:defRPr sz="2800">
                <a:solidFill>
                  <a:schemeClr val="dk1"/>
                </a:solidFill>
              </a:defRPr>
            </a:lvl4pPr>
            <a:lvl5pPr indent="0" lvl="4" rtl="0">
              <a:spcBef>
                <a:spcPts val="0"/>
              </a:spcBef>
              <a:buClr>
                <a:schemeClr val="dk1"/>
              </a:buClr>
              <a:buFont typeface="Arial"/>
              <a:buNone/>
              <a:defRPr sz="2800">
                <a:solidFill>
                  <a:schemeClr val="dk1"/>
                </a:solidFill>
              </a:defRPr>
            </a:lvl5pPr>
            <a:lvl6pPr indent="0" lvl="5" rtl="0">
              <a:spcBef>
                <a:spcPts val="0"/>
              </a:spcBef>
              <a:buClr>
                <a:schemeClr val="dk1"/>
              </a:buClr>
              <a:buFont typeface="Arial"/>
              <a:buNone/>
              <a:defRPr sz="2800">
                <a:solidFill>
                  <a:schemeClr val="dk1"/>
                </a:solidFill>
              </a:defRPr>
            </a:lvl6pPr>
            <a:lvl7pPr indent="0" lvl="6" rtl="0">
              <a:spcBef>
                <a:spcPts val="0"/>
              </a:spcBef>
              <a:buClr>
                <a:schemeClr val="dk1"/>
              </a:buClr>
              <a:buFont typeface="Arial"/>
              <a:buNone/>
              <a:defRPr sz="2800">
                <a:solidFill>
                  <a:schemeClr val="dk1"/>
                </a:solidFill>
              </a:defRPr>
            </a:lvl7pPr>
            <a:lvl8pPr indent="0" lvl="7" rtl="0">
              <a:spcBef>
                <a:spcPts val="0"/>
              </a:spcBef>
              <a:buClr>
                <a:schemeClr val="dk1"/>
              </a:buClr>
              <a:buFont typeface="Arial"/>
              <a:buNone/>
              <a:defRPr sz="2800">
                <a:solidFill>
                  <a:schemeClr val="dk1"/>
                </a:solidFill>
              </a:defRPr>
            </a:lvl8pPr>
            <a:lvl9pPr indent="0" lvl="8" rtl="0">
              <a:spcBef>
                <a:spcPts val="0"/>
              </a:spcBef>
              <a:buClr>
                <a:schemeClr val="dk1"/>
              </a:buClr>
              <a:buFont typeface="Arial"/>
              <a:buNone/>
              <a:defRPr sz="2800">
                <a:solidFill>
                  <a:schemeClr val="dk1"/>
                </a:solidFill>
              </a:defRPr>
            </a:lvl9pPr>
          </a:lstStyle>
          <a:p/>
        </p:txBody>
      </p:sp>
      <p:sp>
        <p:nvSpPr>
          <p:cNvPr id="65" name="Shape 65"/>
          <p:cNvSpPr txBox="1"/>
          <p:nvPr>
            <p:ph idx="12" type="sldNum"/>
          </p:nvPr>
        </p:nvSpPr>
        <p:spPr>
          <a:xfrm>
            <a:off x="8485275" y="6324900"/>
            <a:ext cx="548699" cy="5330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
        <p:nvSpPr>
          <p:cNvPr id="66" name="Shape 66"/>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1C2B39"/>
              </a:buClr>
              <a:buSzPct val="25000"/>
              <a:buFont typeface="Arial"/>
              <a:buNone/>
            </a:pPr>
            <a:r>
              <a:rPr b="1" i="0" lang="en-US" sz="1400" u="none" cap="none" strike="noStrike">
                <a:solidFill>
                  <a:srgbClr val="1C2B39"/>
                </a:solidFill>
                <a:latin typeface="Arial"/>
                <a:ea typeface="Arial"/>
                <a:cs typeface="Arial"/>
                <a:sym typeface="Arial"/>
              </a:rPr>
              <a:t>#OtherPeopleMatter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ustom Layout 1 1 1">
    <p:spTree>
      <p:nvGrpSpPr>
        <p:cNvPr id="67" name="Shape 67"/>
        <p:cNvGrpSpPr/>
        <p:nvPr/>
      </p:nvGrpSpPr>
      <p:grpSpPr>
        <a:xfrm>
          <a:off x="0" y="0"/>
          <a:ext cx="0" cy="0"/>
          <a:chOff x="0" y="0"/>
          <a:chExt cx="0" cy="0"/>
        </a:xfrm>
      </p:grpSpPr>
      <p:sp>
        <p:nvSpPr>
          <p:cNvPr id="68" name="Shape 68"/>
          <p:cNvSpPr/>
          <p:nvPr/>
        </p:nvSpPr>
        <p:spPr>
          <a:xfrm>
            <a:off x="0" y="6324873"/>
            <a:ext cx="9144000" cy="533099"/>
          </a:xfrm>
          <a:prstGeom prst="rect">
            <a:avLst/>
          </a:prstGeom>
          <a:solidFill>
            <a:srgbClr val="EFEFEF"/>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Arial"/>
              <a:ea typeface="Arial"/>
              <a:cs typeface="Arial"/>
              <a:sym typeface="Arial"/>
            </a:endParaRPr>
          </a:p>
        </p:txBody>
      </p:sp>
      <p:cxnSp>
        <p:nvCxnSpPr>
          <p:cNvPr id="69" name="Shape 69"/>
          <p:cNvCxnSpPr/>
          <p:nvPr/>
        </p:nvCxnSpPr>
        <p:spPr>
          <a:xfrm>
            <a:off x="689975" y="2243986"/>
            <a:ext cx="2175299" cy="0"/>
          </a:xfrm>
          <a:prstGeom prst="straightConnector1">
            <a:avLst/>
          </a:prstGeom>
          <a:noFill/>
          <a:ln cap="flat" cmpd="sng" w="28575">
            <a:solidFill>
              <a:srgbClr val="4EC3E0"/>
            </a:solidFill>
            <a:prstDash val="solid"/>
            <a:round/>
            <a:headEnd len="med" w="med" type="none"/>
            <a:tailEnd len="med" w="med" type="none"/>
          </a:ln>
        </p:spPr>
      </p:cxnSp>
      <p:sp>
        <p:nvSpPr>
          <p:cNvPr id="70" name="Shape 70"/>
          <p:cNvSpPr txBox="1"/>
          <p:nvPr>
            <p:ph type="title"/>
          </p:nvPr>
        </p:nvSpPr>
        <p:spPr>
          <a:xfrm>
            <a:off x="696950" y="2237225"/>
            <a:ext cx="2167500" cy="857099"/>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1A4625"/>
              </a:buClr>
              <a:buFont typeface="Arial Black"/>
              <a:buNone/>
              <a:defRPr b="0" i="0" sz="6000" u="none" cap="none" strike="noStrike">
                <a:solidFill>
                  <a:srgbClr val="1A4625"/>
                </a:solidFill>
                <a:latin typeface="Arial Black"/>
                <a:ea typeface="Arial Black"/>
                <a:cs typeface="Arial Black"/>
                <a:sym typeface="Arial Black"/>
              </a:defRPr>
            </a:lvl1pPr>
            <a:lvl2pPr indent="0" lvl="1" rtl="0" algn="ctr">
              <a:spcBef>
                <a:spcPts val="0"/>
              </a:spcBef>
              <a:buClr>
                <a:schemeClr val="dk1"/>
              </a:buClr>
              <a:buFont typeface="Arial"/>
              <a:buNone/>
              <a:defRPr sz="12000">
                <a:solidFill>
                  <a:schemeClr val="dk1"/>
                </a:solidFill>
              </a:defRPr>
            </a:lvl2pPr>
            <a:lvl3pPr indent="0" lvl="2" rtl="0" algn="ctr">
              <a:spcBef>
                <a:spcPts val="0"/>
              </a:spcBef>
              <a:buClr>
                <a:schemeClr val="dk1"/>
              </a:buClr>
              <a:buFont typeface="Arial"/>
              <a:buNone/>
              <a:defRPr sz="12000">
                <a:solidFill>
                  <a:schemeClr val="dk1"/>
                </a:solidFill>
              </a:defRPr>
            </a:lvl3pPr>
            <a:lvl4pPr indent="0" lvl="3" rtl="0" algn="ctr">
              <a:spcBef>
                <a:spcPts val="0"/>
              </a:spcBef>
              <a:buClr>
                <a:schemeClr val="dk1"/>
              </a:buClr>
              <a:buFont typeface="Arial"/>
              <a:buNone/>
              <a:defRPr sz="12000">
                <a:solidFill>
                  <a:schemeClr val="dk1"/>
                </a:solidFill>
              </a:defRPr>
            </a:lvl4pPr>
            <a:lvl5pPr indent="0" lvl="4" rtl="0" algn="ctr">
              <a:spcBef>
                <a:spcPts val="0"/>
              </a:spcBef>
              <a:buClr>
                <a:schemeClr val="dk1"/>
              </a:buClr>
              <a:buFont typeface="Arial"/>
              <a:buNone/>
              <a:defRPr sz="12000">
                <a:solidFill>
                  <a:schemeClr val="dk1"/>
                </a:solidFill>
              </a:defRPr>
            </a:lvl5pPr>
            <a:lvl6pPr indent="0" lvl="5" rtl="0" algn="ctr">
              <a:spcBef>
                <a:spcPts val="0"/>
              </a:spcBef>
              <a:buClr>
                <a:schemeClr val="dk1"/>
              </a:buClr>
              <a:buFont typeface="Arial"/>
              <a:buNone/>
              <a:defRPr sz="12000">
                <a:solidFill>
                  <a:schemeClr val="dk1"/>
                </a:solidFill>
              </a:defRPr>
            </a:lvl6pPr>
            <a:lvl7pPr indent="0" lvl="6" rtl="0" algn="ctr">
              <a:spcBef>
                <a:spcPts val="0"/>
              </a:spcBef>
              <a:buClr>
                <a:schemeClr val="dk1"/>
              </a:buClr>
              <a:buFont typeface="Arial"/>
              <a:buNone/>
              <a:defRPr sz="12000">
                <a:solidFill>
                  <a:schemeClr val="dk1"/>
                </a:solidFill>
              </a:defRPr>
            </a:lvl7pPr>
            <a:lvl8pPr indent="0" lvl="7" rtl="0" algn="ctr">
              <a:spcBef>
                <a:spcPts val="0"/>
              </a:spcBef>
              <a:buClr>
                <a:schemeClr val="dk1"/>
              </a:buClr>
              <a:buFont typeface="Arial"/>
              <a:buNone/>
              <a:defRPr sz="12000">
                <a:solidFill>
                  <a:schemeClr val="dk1"/>
                </a:solidFill>
              </a:defRPr>
            </a:lvl8pPr>
            <a:lvl9pPr indent="0" lvl="8" rtl="0" algn="ctr">
              <a:spcBef>
                <a:spcPts val="0"/>
              </a:spcBef>
              <a:buClr>
                <a:schemeClr val="dk1"/>
              </a:buClr>
              <a:buFont typeface="Arial"/>
              <a:buNone/>
              <a:defRPr sz="12000">
                <a:solidFill>
                  <a:schemeClr val="dk1"/>
                </a:solidFill>
              </a:defRPr>
            </a:lvl9pPr>
          </a:lstStyle>
          <a:p/>
        </p:txBody>
      </p:sp>
      <p:cxnSp>
        <p:nvCxnSpPr>
          <p:cNvPr id="71" name="Shape 71"/>
          <p:cNvCxnSpPr/>
          <p:nvPr/>
        </p:nvCxnSpPr>
        <p:spPr>
          <a:xfrm>
            <a:off x="689975" y="3102436"/>
            <a:ext cx="2165699" cy="0"/>
          </a:xfrm>
          <a:prstGeom prst="straightConnector1">
            <a:avLst/>
          </a:prstGeom>
          <a:noFill/>
          <a:ln cap="flat" cmpd="sng" w="19050">
            <a:solidFill>
              <a:srgbClr val="4EC3E0"/>
            </a:solidFill>
            <a:prstDash val="solid"/>
            <a:round/>
            <a:headEnd len="med" w="med" type="none"/>
            <a:tailEnd len="med" w="med" type="none"/>
          </a:ln>
        </p:spPr>
      </p:cxnSp>
      <p:sp>
        <p:nvSpPr>
          <p:cNvPr id="72" name="Shape 72"/>
          <p:cNvSpPr txBox="1"/>
          <p:nvPr>
            <p:ph idx="1" type="subTitle"/>
          </p:nvPr>
        </p:nvSpPr>
        <p:spPr>
          <a:xfrm>
            <a:off x="695970" y="3451225"/>
            <a:ext cx="2161499" cy="1898399"/>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2"/>
              </a:buClr>
              <a:buFont typeface="Arial"/>
              <a:buNone/>
              <a:defRPr b="0" i="0" sz="1800" u="none" cap="none" strike="noStrike">
                <a:solidFill>
                  <a:srgbClr val="1C2B39"/>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pic>
        <p:nvPicPr>
          <p:cNvPr descr="PPP-Logo_RGB.png" id="73" name="Shape 73"/>
          <p:cNvPicPr preferRelativeResize="0"/>
          <p:nvPr/>
        </p:nvPicPr>
        <p:blipFill rotWithShape="1">
          <a:blip r:embed="rId2">
            <a:alphaModFix/>
          </a:blip>
          <a:srcRect b="0" l="0" r="0" t="0"/>
          <a:stretch/>
        </p:blipFill>
        <p:spPr>
          <a:xfrm>
            <a:off x="7543800" y="0"/>
            <a:ext cx="1600199" cy="1600198"/>
          </a:xfrm>
          <a:prstGeom prst="rect">
            <a:avLst/>
          </a:prstGeom>
          <a:noFill/>
          <a:ln>
            <a:noFill/>
          </a:ln>
        </p:spPr>
      </p:pic>
      <p:cxnSp>
        <p:nvCxnSpPr>
          <p:cNvPr id="74" name="Shape 74"/>
          <p:cNvCxnSpPr/>
          <p:nvPr/>
        </p:nvCxnSpPr>
        <p:spPr>
          <a:xfrm>
            <a:off x="3361450" y="2250761"/>
            <a:ext cx="2175299" cy="0"/>
          </a:xfrm>
          <a:prstGeom prst="straightConnector1">
            <a:avLst/>
          </a:prstGeom>
          <a:noFill/>
          <a:ln cap="flat" cmpd="sng" w="28575">
            <a:solidFill>
              <a:srgbClr val="4EC3E0"/>
            </a:solidFill>
            <a:prstDash val="solid"/>
            <a:round/>
            <a:headEnd len="med" w="med" type="none"/>
            <a:tailEnd len="med" w="med" type="none"/>
          </a:ln>
        </p:spPr>
      </p:cxnSp>
      <p:sp>
        <p:nvSpPr>
          <p:cNvPr id="75" name="Shape 75"/>
          <p:cNvSpPr txBox="1"/>
          <p:nvPr>
            <p:ph idx="2" type="title"/>
          </p:nvPr>
        </p:nvSpPr>
        <p:spPr>
          <a:xfrm>
            <a:off x="3368425" y="2244000"/>
            <a:ext cx="2167500" cy="857099"/>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1A4625"/>
              </a:buClr>
              <a:buFont typeface="Arial Black"/>
              <a:buNone/>
              <a:defRPr b="0" i="0" sz="6000" u="none" cap="none" strike="noStrike">
                <a:solidFill>
                  <a:srgbClr val="1A4625"/>
                </a:solidFill>
                <a:latin typeface="Arial Black"/>
                <a:ea typeface="Arial Black"/>
                <a:cs typeface="Arial Black"/>
                <a:sym typeface="Arial Black"/>
              </a:defRPr>
            </a:lvl1pPr>
            <a:lvl2pPr indent="0" lvl="1" rtl="0" algn="ctr">
              <a:spcBef>
                <a:spcPts val="0"/>
              </a:spcBef>
              <a:buClr>
                <a:schemeClr val="dk1"/>
              </a:buClr>
              <a:buFont typeface="Arial"/>
              <a:buNone/>
              <a:defRPr sz="12000">
                <a:solidFill>
                  <a:schemeClr val="dk1"/>
                </a:solidFill>
              </a:defRPr>
            </a:lvl2pPr>
            <a:lvl3pPr indent="0" lvl="2" rtl="0" algn="ctr">
              <a:spcBef>
                <a:spcPts val="0"/>
              </a:spcBef>
              <a:buClr>
                <a:schemeClr val="dk1"/>
              </a:buClr>
              <a:buFont typeface="Arial"/>
              <a:buNone/>
              <a:defRPr sz="12000">
                <a:solidFill>
                  <a:schemeClr val="dk1"/>
                </a:solidFill>
              </a:defRPr>
            </a:lvl3pPr>
            <a:lvl4pPr indent="0" lvl="3" rtl="0" algn="ctr">
              <a:spcBef>
                <a:spcPts val="0"/>
              </a:spcBef>
              <a:buClr>
                <a:schemeClr val="dk1"/>
              </a:buClr>
              <a:buFont typeface="Arial"/>
              <a:buNone/>
              <a:defRPr sz="12000">
                <a:solidFill>
                  <a:schemeClr val="dk1"/>
                </a:solidFill>
              </a:defRPr>
            </a:lvl4pPr>
            <a:lvl5pPr indent="0" lvl="4" rtl="0" algn="ctr">
              <a:spcBef>
                <a:spcPts val="0"/>
              </a:spcBef>
              <a:buClr>
                <a:schemeClr val="dk1"/>
              </a:buClr>
              <a:buFont typeface="Arial"/>
              <a:buNone/>
              <a:defRPr sz="12000">
                <a:solidFill>
                  <a:schemeClr val="dk1"/>
                </a:solidFill>
              </a:defRPr>
            </a:lvl5pPr>
            <a:lvl6pPr indent="0" lvl="5" rtl="0" algn="ctr">
              <a:spcBef>
                <a:spcPts val="0"/>
              </a:spcBef>
              <a:buClr>
                <a:schemeClr val="dk1"/>
              </a:buClr>
              <a:buFont typeface="Arial"/>
              <a:buNone/>
              <a:defRPr sz="12000">
                <a:solidFill>
                  <a:schemeClr val="dk1"/>
                </a:solidFill>
              </a:defRPr>
            </a:lvl6pPr>
            <a:lvl7pPr indent="0" lvl="6" rtl="0" algn="ctr">
              <a:spcBef>
                <a:spcPts val="0"/>
              </a:spcBef>
              <a:buClr>
                <a:schemeClr val="dk1"/>
              </a:buClr>
              <a:buFont typeface="Arial"/>
              <a:buNone/>
              <a:defRPr sz="12000">
                <a:solidFill>
                  <a:schemeClr val="dk1"/>
                </a:solidFill>
              </a:defRPr>
            </a:lvl7pPr>
            <a:lvl8pPr indent="0" lvl="7" rtl="0" algn="ctr">
              <a:spcBef>
                <a:spcPts val="0"/>
              </a:spcBef>
              <a:buClr>
                <a:schemeClr val="dk1"/>
              </a:buClr>
              <a:buFont typeface="Arial"/>
              <a:buNone/>
              <a:defRPr sz="12000">
                <a:solidFill>
                  <a:schemeClr val="dk1"/>
                </a:solidFill>
              </a:defRPr>
            </a:lvl8pPr>
            <a:lvl9pPr indent="0" lvl="8" rtl="0" algn="ctr">
              <a:spcBef>
                <a:spcPts val="0"/>
              </a:spcBef>
              <a:buClr>
                <a:schemeClr val="dk1"/>
              </a:buClr>
              <a:buFont typeface="Arial"/>
              <a:buNone/>
              <a:defRPr sz="12000">
                <a:solidFill>
                  <a:schemeClr val="dk1"/>
                </a:solidFill>
              </a:defRPr>
            </a:lvl9pPr>
          </a:lstStyle>
          <a:p/>
        </p:txBody>
      </p:sp>
      <p:cxnSp>
        <p:nvCxnSpPr>
          <p:cNvPr id="76" name="Shape 76"/>
          <p:cNvCxnSpPr/>
          <p:nvPr/>
        </p:nvCxnSpPr>
        <p:spPr>
          <a:xfrm>
            <a:off x="3361450" y="3109211"/>
            <a:ext cx="2165699" cy="0"/>
          </a:xfrm>
          <a:prstGeom prst="straightConnector1">
            <a:avLst/>
          </a:prstGeom>
          <a:noFill/>
          <a:ln cap="flat" cmpd="sng" w="19050">
            <a:solidFill>
              <a:srgbClr val="4EC3E0"/>
            </a:solidFill>
            <a:prstDash val="solid"/>
            <a:round/>
            <a:headEnd len="med" w="med" type="none"/>
            <a:tailEnd len="med" w="med" type="none"/>
          </a:ln>
        </p:spPr>
      </p:cxnSp>
      <p:sp>
        <p:nvSpPr>
          <p:cNvPr id="77" name="Shape 77"/>
          <p:cNvSpPr txBox="1"/>
          <p:nvPr>
            <p:ph idx="3" type="subTitle"/>
          </p:nvPr>
        </p:nvSpPr>
        <p:spPr>
          <a:xfrm>
            <a:off x="3367444" y="3458000"/>
            <a:ext cx="2161499" cy="1898399"/>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2"/>
              </a:buClr>
              <a:buFont typeface="Arial"/>
              <a:buNone/>
              <a:defRPr b="0" i="0" sz="1800" u="none" cap="none" strike="noStrike">
                <a:solidFill>
                  <a:srgbClr val="1C2B39"/>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cxnSp>
        <p:nvCxnSpPr>
          <p:cNvPr id="78" name="Shape 78"/>
          <p:cNvCxnSpPr/>
          <p:nvPr/>
        </p:nvCxnSpPr>
        <p:spPr>
          <a:xfrm>
            <a:off x="6033750" y="2243986"/>
            <a:ext cx="2175299" cy="0"/>
          </a:xfrm>
          <a:prstGeom prst="straightConnector1">
            <a:avLst/>
          </a:prstGeom>
          <a:noFill/>
          <a:ln cap="flat" cmpd="sng" w="28575">
            <a:solidFill>
              <a:srgbClr val="4EC3E0"/>
            </a:solidFill>
            <a:prstDash val="solid"/>
            <a:round/>
            <a:headEnd len="med" w="med" type="none"/>
            <a:tailEnd len="med" w="med" type="none"/>
          </a:ln>
        </p:spPr>
      </p:cxnSp>
      <p:sp>
        <p:nvSpPr>
          <p:cNvPr id="79" name="Shape 79"/>
          <p:cNvSpPr txBox="1"/>
          <p:nvPr>
            <p:ph idx="4" type="title"/>
          </p:nvPr>
        </p:nvSpPr>
        <p:spPr>
          <a:xfrm>
            <a:off x="6040725" y="2237225"/>
            <a:ext cx="2167500" cy="857099"/>
          </a:xfrm>
          <a:prstGeom prst="rect">
            <a:avLst/>
          </a:prstGeom>
          <a:noFill/>
          <a:ln>
            <a:noFill/>
          </a:ln>
        </p:spPr>
        <p:txBody>
          <a:bodyPr anchorCtr="0" anchor="ctr" bIns="91425" lIns="91425" rIns="91425" wrap="square" tIns="91425"/>
          <a:lstStyle>
            <a:lvl1pPr indent="0" lvl="0" marL="0" marR="0" rtl="0" algn="ctr">
              <a:lnSpc>
                <a:spcPct val="100000"/>
              </a:lnSpc>
              <a:spcBef>
                <a:spcPts val="0"/>
              </a:spcBef>
              <a:spcAft>
                <a:spcPts val="0"/>
              </a:spcAft>
              <a:buClr>
                <a:srgbClr val="1A4625"/>
              </a:buClr>
              <a:buFont typeface="Arial Black"/>
              <a:buNone/>
              <a:defRPr b="0" i="0" sz="6000" u="none" cap="none" strike="noStrike">
                <a:solidFill>
                  <a:srgbClr val="1A4625"/>
                </a:solidFill>
                <a:latin typeface="Arial Black"/>
                <a:ea typeface="Arial Black"/>
                <a:cs typeface="Arial Black"/>
                <a:sym typeface="Arial Black"/>
              </a:defRPr>
            </a:lvl1pPr>
            <a:lvl2pPr indent="0" lvl="1" rtl="0" algn="ctr">
              <a:spcBef>
                <a:spcPts val="0"/>
              </a:spcBef>
              <a:buClr>
                <a:schemeClr val="dk1"/>
              </a:buClr>
              <a:buFont typeface="Arial"/>
              <a:buNone/>
              <a:defRPr sz="12000">
                <a:solidFill>
                  <a:schemeClr val="dk1"/>
                </a:solidFill>
              </a:defRPr>
            </a:lvl2pPr>
            <a:lvl3pPr indent="0" lvl="2" rtl="0" algn="ctr">
              <a:spcBef>
                <a:spcPts val="0"/>
              </a:spcBef>
              <a:buClr>
                <a:schemeClr val="dk1"/>
              </a:buClr>
              <a:buFont typeface="Arial"/>
              <a:buNone/>
              <a:defRPr sz="12000">
                <a:solidFill>
                  <a:schemeClr val="dk1"/>
                </a:solidFill>
              </a:defRPr>
            </a:lvl3pPr>
            <a:lvl4pPr indent="0" lvl="3" rtl="0" algn="ctr">
              <a:spcBef>
                <a:spcPts val="0"/>
              </a:spcBef>
              <a:buClr>
                <a:schemeClr val="dk1"/>
              </a:buClr>
              <a:buFont typeface="Arial"/>
              <a:buNone/>
              <a:defRPr sz="12000">
                <a:solidFill>
                  <a:schemeClr val="dk1"/>
                </a:solidFill>
              </a:defRPr>
            </a:lvl4pPr>
            <a:lvl5pPr indent="0" lvl="4" rtl="0" algn="ctr">
              <a:spcBef>
                <a:spcPts val="0"/>
              </a:spcBef>
              <a:buClr>
                <a:schemeClr val="dk1"/>
              </a:buClr>
              <a:buFont typeface="Arial"/>
              <a:buNone/>
              <a:defRPr sz="12000">
                <a:solidFill>
                  <a:schemeClr val="dk1"/>
                </a:solidFill>
              </a:defRPr>
            </a:lvl5pPr>
            <a:lvl6pPr indent="0" lvl="5" rtl="0" algn="ctr">
              <a:spcBef>
                <a:spcPts val="0"/>
              </a:spcBef>
              <a:buClr>
                <a:schemeClr val="dk1"/>
              </a:buClr>
              <a:buFont typeface="Arial"/>
              <a:buNone/>
              <a:defRPr sz="12000">
                <a:solidFill>
                  <a:schemeClr val="dk1"/>
                </a:solidFill>
              </a:defRPr>
            </a:lvl6pPr>
            <a:lvl7pPr indent="0" lvl="6" rtl="0" algn="ctr">
              <a:spcBef>
                <a:spcPts val="0"/>
              </a:spcBef>
              <a:buClr>
                <a:schemeClr val="dk1"/>
              </a:buClr>
              <a:buFont typeface="Arial"/>
              <a:buNone/>
              <a:defRPr sz="12000">
                <a:solidFill>
                  <a:schemeClr val="dk1"/>
                </a:solidFill>
              </a:defRPr>
            </a:lvl7pPr>
            <a:lvl8pPr indent="0" lvl="7" rtl="0" algn="ctr">
              <a:spcBef>
                <a:spcPts val="0"/>
              </a:spcBef>
              <a:buClr>
                <a:schemeClr val="dk1"/>
              </a:buClr>
              <a:buFont typeface="Arial"/>
              <a:buNone/>
              <a:defRPr sz="12000">
                <a:solidFill>
                  <a:schemeClr val="dk1"/>
                </a:solidFill>
              </a:defRPr>
            </a:lvl8pPr>
            <a:lvl9pPr indent="0" lvl="8" rtl="0" algn="ctr">
              <a:spcBef>
                <a:spcPts val="0"/>
              </a:spcBef>
              <a:buClr>
                <a:schemeClr val="dk1"/>
              </a:buClr>
              <a:buFont typeface="Arial"/>
              <a:buNone/>
              <a:defRPr sz="12000">
                <a:solidFill>
                  <a:schemeClr val="dk1"/>
                </a:solidFill>
              </a:defRPr>
            </a:lvl9pPr>
          </a:lstStyle>
          <a:p/>
        </p:txBody>
      </p:sp>
      <p:cxnSp>
        <p:nvCxnSpPr>
          <p:cNvPr id="80" name="Shape 80"/>
          <p:cNvCxnSpPr/>
          <p:nvPr/>
        </p:nvCxnSpPr>
        <p:spPr>
          <a:xfrm>
            <a:off x="6033750" y="3102436"/>
            <a:ext cx="2165699" cy="0"/>
          </a:xfrm>
          <a:prstGeom prst="straightConnector1">
            <a:avLst/>
          </a:prstGeom>
          <a:noFill/>
          <a:ln cap="flat" cmpd="sng" w="19050">
            <a:solidFill>
              <a:srgbClr val="4EC3E0"/>
            </a:solidFill>
            <a:prstDash val="solid"/>
            <a:round/>
            <a:headEnd len="med" w="med" type="none"/>
            <a:tailEnd len="med" w="med" type="none"/>
          </a:ln>
        </p:spPr>
      </p:cxnSp>
      <p:sp>
        <p:nvSpPr>
          <p:cNvPr id="81" name="Shape 81"/>
          <p:cNvSpPr txBox="1"/>
          <p:nvPr>
            <p:ph idx="5" type="subTitle"/>
          </p:nvPr>
        </p:nvSpPr>
        <p:spPr>
          <a:xfrm>
            <a:off x="6039744" y="3451225"/>
            <a:ext cx="2161499" cy="1898399"/>
          </a:xfrm>
          <a:prstGeom prst="rect">
            <a:avLst/>
          </a:prstGeom>
          <a:noFill/>
          <a:ln>
            <a:noFill/>
          </a:ln>
        </p:spPr>
        <p:txBody>
          <a:bodyPr anchorCtr="0" anchor="t" bIns="91425" lIns="91425" rIns="91425" wrap="square" tIns="91425"/>
          <a:lstStyle>
            <a:lvl1pPr indent="0" lvl="0" marL="0" marR="0" rtl="0" algn="ctr">
              <a:lnSpc>
                <a:spcPct val="115000"/>
              </a:lnSpc>
              <a:spcBef>
                <a:spcPts val="0"/>
              </a:spcBef>
              <a:spcAft>
                <a:spcPts val="1600"/>
              </a:spcAft>
              <a:buClr>
                <a:schemeClr val="dk2"/>
              </a:buClr>
              <a:buFont typeface="Arial"/>
              <a:buNone/>
              <a:defRPr b="0" i="0" sz="1800" u="none" cap="none" strike="noStrike">
                <a:solidFill>
                  <a:srgbClr val="1C2B39"/>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82" name="Shape 82"/>
          <p:cNvSpPr txBox="1"/>
          <p:nvPr>
            <p:ph idx="6" type="title"/>
          </p:nvPr>
        </p:nvSpPr>
        <p:spPr>
          <a:xfrm>
            <a:off x="571525" y="581400"/>
            <a:ext cx="6522899" cy="860700"/>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dk1"/>
              </a:buClr>
              <a:buFont typeface="Arial Black"/>
              <a:buNone/>
              <a:defRPr b="0" i="0" sz="3500" u="none" cap="none" strike="noStrike">
                <a:solidFill>
                  <a:srgbClr val="1A4625"/>
                </a:solidFill>
                <a:latin typeface="Arial Black"/>
                <a:ea typeface="Arial Black"/>
                <a:cs typeface="Arial Black"/>
                <a:sym typeface="Arial Black"/>
              </a:defRPr>
            </a:lvl1pPr>
            <a:lvl2pPr indent="0" lvl="1" rtl="0">
              <a:spcBef>
                <a:spcPts val="0"/>
              </a:spcBef>
              <a:buClr>
                <a:schemeClr val="dk1"/>
              </a:buClr>
              <a:buFont typeface="Arial"/>
              <a:buNone/>
              <a:defRPr sz="2800">
                <a:solidFill>
                  <a:schemeClr val="dk1"/>
                </a:solidFill>
              </a:defRPr>
            </a:lvl2pPr>
            <a:lvl3pPr indent="0" lvl="2" rtl="0">
              <a:spcBef>
                <a:spcPts val="0"/>
              </a:spcBef>
              <a:buClr>
                <a:schemeClr val="dk1"/>
              </a:buClr>
              <a:buFont typeface="Arial"/>
              <a:buNone/>
              <a:defRPr sz="2800">
                <a:solidFill>
                  <a:schemeClr val="dk1"/>
                </a:solidFill>
              </a:defRPr>
            </a:lvl3pPr>
            <a:lvl4pPr indent="0" lvl="3" rtl="0">
              <a:spcBef>
                <a:spcPts val="0"/>
              </a:spcBef>
              <a:buClr>
                <a:schemeClr val="dk1"/>
              </a:buClr>
              <a:buFont typeface="Arial"/>
              <a:buNone/>
              <a:defRPr sz="2800">
                <a:solidFill>
                  <a:schemeClr val="dk1"/>
                </a:solidFill>
              </a:defRPr>
            </a:lvl4pPr>
            <a:lvl5pPr indent="0" lvl="4" rtl="0">
              <a:spcBef>
                <a:spcPts val="0"/>
              </a:spcBef>
              <a:buClr>
                <a:schemeClr val="dk1"/>
              </a:buClr>
              <a:buFont typeface="Arial"/>
              <a:buNone/>
              <a:defRPr sz="2800">
                <a:solidFill>
                  <a:schemeClr val="dk1"/>
                </a:solidFill>
              </a:defRPr>
            </a:lvl5pPr>
            <a:lvl6pPr indent="0" lvl="5" rtl="0">
              <a:spcBef>
                <a:spcPts val="0"/>
              </a:spcBef>
              <a:buClr>
                <a:schemeClr val="dk1"/>
              </a:buClr>
              <a:buFont typeface="Arial"/>
              <a:buNone/>
              <a:defRPr sz="2800">
                <a:solidFill>
                  <a:schemeClr val="dk1"/>
                </a:solidFill>
              </a:defRPr>
            </a:lvl6pPr>
            <a:lvl7pPr indent="0" lvl="6" rtl="0">
              <a:spcBef>
                <a:spcPts val="0"/>
              </a:spcBef>
              <a:buClr>
                <a:schemeClr val="dk1"/>
              </a:buClr>
              <a:buFont typeface="Arial"/>
              <a:buNone/>
              <a:defRPr sz="2800">
                <a:solidFill>
                  <a:schemeClr val="dk1"/>
                </a:solidFill>
              </a:defRPr>
            </a:lvl7pPr>
            <a:lvl8pPr indent="0" lvl="7" rtl="0">
              <a:spcBef>
                <a:spcPts val="0"/>
              </a:spcBef>
              <a:buClr>
                <a:schemeClr val="dk1"/>
              </a:buClr>
              <a:buFont typeface="Arial"/>
              <a:buNone/>
              <a:defRPr sz="2800">
                <a:solidFill>
                  <a:schemeClr val="dk1"/>
                </a:solidFill>
              </a:defRPr>
            </a:lvl8pPr>
            <a:lvl9pPr indent="0" lvl="8" rtl="0">
              <a:spcBef>
                <a:spcPts val="0"/>
              </a:spcBef>
              <a:buClr>
                <a:schemeClr val="dk1"/>
              </a:buClr>
              <a:buFont typeface="Arial"/>
              <a:buNone/>
              <a:defRPr sz="2800">
                <a:solidFill>
                  <a:schemeClr val="dk1"/>
                </a:solidFill>
              </a:defRPr>
            </a:lvl9pPr>
          </a:lstStyle>
          <a:p/>
        </p:txBody>
      </p:sp>
      <p:sp>
        <p:nvSpPr>
          <p:cNvPr id="83" name="Shape 83"/>
          <p:cNvSpPr txBox="1"/>
          <p:nvPr>
            <p:ph idx="12" type="sldNum"/>
          </p:nvPr>
        </p:nvSpPr>
        <p:spPr>
          <a:xfrm>
            <a:off x="8485275" y="6324900"/>
            <a:ext cx="548699" cy="5330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
        <p:nvSpPr>
          <p:cNvPr id="84" name="Shape 84"/>
          <p:cNvSpPr txBox="1"/>
          <p:nvPr/>
        </p:nvSpPr>
        <p:spPr>
          <a:xfrm>
            <a:off x="199000" y="6324900"/>
            <a:ext cx="1877400" cy="533099"/>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1C2B39"/>
              </a:buClr>
              <a:buSzPct val="25000"/>
              <a:buFont typeface="Arial"/>
              <a:buNone/>
            </a:pPr>
            <a:r>
              <a:rPr b="1" i="0" lang="en-US" sz="1400" u="none" cap="none" strike="noStrike">
                <a:solidFill>
                  <a:srgbClr val="1C2B39"/>
                </a:solidFill>
                <a:latin typeface="Arial"/>
                <a:ea typeface="Arial"/>
                <a:cs typeface="Arial"/>
                <a:sym typeface="Arial"/>
              </a:rPr>
              <a:t>#OtherPeopleMatter</a:t>
            </a: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311700" y="593366"/>
            <a:ext cx="8520599" cy="763500"/>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1" name="Shape 11"/>
          <p:cNvSpPr txBox="1"/>
          <p:nvPr>
            <p:ph idx="1" type="body"/>
          </p:nvPr>
        </p:nvSpPr>
        <p:spPr>
          <a:xfrm>
            <a:off x="311700" y="1536633"/>
            <a:ext cx="8520599" cy="4555199"/>
          </a:xfrm>
          <a:prstGeom prst="rect">
            <a:avLst/>
          </a:prstGeom>
          <a:noFill/>
          <a:ln>
            <a:noFill/>
          </a:ln>
        </p:spPr>
        <p:txBody>
          <a:bodyPr anchorCtr="0" anchor="t" bIns="91425" lIns="91425" rIns="91425" wrap="square" tIns="91425"/>
          <a:lstStyle>
            <a:lvl1pPr indent="114300" lvl="0" marL="0" marR="0" rtl="0" algn="l">
              <a:lnSpc>
                <a:spcPct val="115000"/>
              </a:lnSpc>
              <a:spcBef>
                <a:spcPts val="0"/>
              </a:spcBef>
              <a:spcAft>
                <a:spcPts val="1600"/>
              </a:spcAft>
              <a:buClr>
                <a:schemeClr val="dk2"/>
              </a:buClr>
              <a:buSzPct val="100000"/>
              <a:buFont typeface="Arial"/>
              <a:buChar char="●"/>
              <a:defRPr b="0" i="0" sz="1800" u="none" cap="none" strike="noStrike">
                <a:solidFill>
                  <a:schemeClr val="dk2"/>
                </a:solidFill>
                <a:latin typeface="Arial"/>
                <a:ea typeface="Arial"/>
                <a:cs typeface="Arial"/>
                <a:sym typeface="Arial"/>
              </a:defRPr>
            </a:lvl1pPr>
            <a:lvl2pPr indent="88900" lvl="1" marL="457200" marR="0" rtl="0" algn="l">
              <a:lnSpc>
                <a:spcPct val="115000"/>
              </a:lnSpc>
              <a:spcBef>
                <a:spcPts val="0"/>
              </a:spcBef>
              <a:spcAft>
                <a:spcPts val="1600"/>
              </a:spcAft>
              <a:buClr>
                <a:schemeClr val="dk2"/>
              </a:buClr>
              <a:buSzPct val="100000"/>
              <a:buFont typeface="Arial"/>
              <a:buChar char="○"/>
              <a:defRPr b="0" i="0" sz="1400" u="none" cap="none" strike="noStrike">
                <a:solidFill>
                  <a:schemeClr val="dk2"/>
                </a:solidFill>
                <a:latin typeface="Arial"/>
                <a:ea typeface="Arial"/>
                <a:cs typeface="Arial"/>
                <a:sym typeface="Arial"/>
              </a:defRPr>
            </a:lvl2pPr>
            <a:lvl3pPr indent="88900" lvl="2" marL="914400" marR="0" rtl="0" algn="l">
              <a:lnSpc>
                <a:spcPct val="115000"/>
              </a:lnSpc>
              <a:spcBef>
                <a:spcPts val="0"/>
              </a:spcBef>
              <a:spcAft>
                <a:spcPts val="1600"/>
              </a:spcAft>
              <a:buClr>
                <a:schemeClr val="dk2"/>
              </a:buClr>
              <a:buSzPct val="100000"/>
              <a:buFont typeface="Arial"/>
              <a:buChar char="■"/>
              <a:defRPr b="0" i="0" sz="1400" u="none" cap="none" strike="noStrike">
                <a:solidFill>
                  <a:schemeClr val="dk2"/>
                </a:solidFill>
                <a:latin typeface="Arial"/>
                <a:ea typeface="Arial"/>
                <a:cs typeface="Arial"/>
                <a:sym typeface="Arial"/>
              </a:defRPr>
            </a:lvl3pPr>
            <a:lvl4pPr indent="88900" lvl="3" marL="1371600" marR="0" rtl="0" algn="l">
              <a:lnSpc>
                <a:spcPct val="115000"/>
              </a:lnSpc>
              <a:spcBef>
                <a:spcPts val="0"/>
              </a:spcBef>
              <a:spcAft>
                <a:spcPts val="1600"/>
              </a:spcAft>
              <a:buClr>
                <a:schemeClr val="dk2"/>
              </a:buClr>
              <a:buSzPct val="100000"/>
              <a:buFont typeface="Arial"/>
              <a:buChar char="●"/>
              <a:defRPr b="0" i="0" sz="1400" u="none" cap="none" strike="noStrike">
                <a:solidFill>
                  <a:schemeClr val="dk2"/>
                </a:solidFill>
                <a:latin typeface="Arial"/>
                <a:ea typeface="Arial"/>
                <a:cs typeface="Arial"/>
                <a:sym typeface="Arial"/>
              </a:defRPr>
            </a:lvl4pPr>
            <a:lvl5pPr indent="88900" lvl="4" marL="1828800" marR="0" rtl="0" algn="l">
              <a:lnSpc>
                <a:spcPct val="115000"/>
              </a:lnSpc>
              <a:spcBef>
                <a:spcPts val="0"/>
              </a:spcBef>
              <a:spcAft>
                <a:spcPts val="1600"/>
              </a:spcAft>
              <a:buClr>
                <a:schemeClr val="dk2"/>
              </a:buClr>
              <a:buSzPct val="100000"/>
              <a:buFont typeface="Arial"/>
              <a:buChar char="○"/>
              <a:defRPr b="0" i="0" sz="1400" u="none" cap="none" strike="noStrike">
                <a:solidFill>
                  <a:schemeClr val="dk2"/>
                </a:solidFill>
                <a:latin typeface="Arial"/>
                <a:ea typeface="Arial"/>
                <a:cs typeface="Arial"/>
                <a:sym typeface="Arial"/>
              </a:defRPr>
            </a:lvl5pPr>
            <a:lvl6pPr indent="88900" lvl="5" marL="2286000" marR="0" rtl="0" algn="l">
              <a:lnSpc>
                <a:spcPct val="115000"/>
              </a:lnSpc>
              <a:spcBef>
                <a:spcPts val="0"/>
              </a:spcBef>
              <a:spcAft>
                <a:spcPts val="1600"/>
              </a:spcAft>
              <a:buClr>
                <a:schemeClr val="dk2"/>
              </a:buClr>
              <a:buSzPct val="100000"/>
              <a:buFont typeface="Arial"/>
              <a:buChar char="■"/>
              <a:defRPr b="0" i="0" sz="1400" u="none" cap="none" strike="noStrike">
                <a:solidFill>
                  <a:schemeClr val="dk2"/>
                </a:solidFill>
                <a:latin typeface="Arial"/>
                <a:ea typeface="Arial"/>
                <a:cs typeface="Arial"/>
                <a:sym typeface="Arial"/>
              </a:defRPr>
            </a:lvl6pPr>
            <a:lvl7pPr indent="88900" lvl="6" marL="2743200" marR="0" rtl="0" algn="l">
              <a:lnSpc>
                <a:spcPct val="115000"/>
              </a:lnSpc>
              <a:spcBef>
                <a:spcPts val="0"/>
              </a:spcBef>
              <a:spcAft>
                <a:spcPts val="1600"/>
              </a:spcAft>
              <a:buClr>
                <a:schemeClr val="dk2"/>
              </a:buClr>
              <a:buSzPct val="100000"/>
              <a:buFont typeface="Arial"/>
              <a:buChar char="●"/>
              <a:defRPr b="0" i="0" sz="1400" u="none" cap="none" strike="noStrike">
                <a:solidFill>
                  <a:schemeClr val="dk2"/>
                </a:solidFill>
                <a:latin typeface="Arial"/>
                <a:ea typeface="Arial"/>
                <a:cs typeface="Arial"/>
                <a:sym typeface="Arial"/>
              </a:defRPr>
            </a:lvl7pPr>
            <a:lvl8pPr indent="88900" lvl="7" marL="3200400" marR="0" rtl="0" algn="l">
              <a:lnSpc>
                <a:spcPct val="115000"/>
              </a:lnSpc>
              <a:spcBef>
                <a:spcPts val="0"/>
              </a:spcBef>
              <a:spcAft>
                <a:spcPts val="1600"/>
              </a:spcAft>
              <a:buClr>
                <a:schemeClr val="dk2"/>
              </a:buClr>
              <a:buSzPct val="100000"/>
              <a:buFont typeface="Arial"/>
              <a:buChar char="○"/>
              <a:defRPr b="0" i="0" sz="1400" u="none" cap="none" strike="noStrike">
                <a:solidFill>
                  <a:schemeClr val="dk2"/>
                </a:solidFill>
                <a:latin typeface="Arial"/>
                <a:ea typeface="Arial"/>
                <a:cs typeface="Arial"/>
                <a:sym typeface="Arial"/>
              </a:defRPr>
            </a:lvl8pPr>
            <a:lvl9pPr indent="88900" lvl="8" marL="3657600" marR="0" rtl="0" algn="l">
              <a:lnSpc>
                <a:spcPct val="115000"/>
              </a:lnSpc>
              <a:spcBef>
                <a:spcPts val="0"/>
              </a:spcBef>
              <a:spcAft>
                <a:spcPts val="1600"/>
              </a:spcAft>
              <a:buClr>
                <a:schemeClr val="dk2"/>
              </a:buClr>
              <a:buSzPct val="100000"/>
              <a:buFont typeface="Arial"/>
              <a:buChar char="■"/>
              <a:defRPr b="0" i="0" sz="1400" u="none" cap="none" strike="noStrike">
                <a:solidFill>
                  <a:schemeClr val="dk2"/>
                </a:solidFill>
                <a:latin typeface="Arial"/>
                <a:ea typeface="Arial"/>
                <a:cs typeface="Arial"/>
                <a:sym typeface="Arial"/>
              </a:defRPr>
            </a:lvl9pPr>
          </a:lstStyle>
          <a:p/>
        </p:txBody>
      </p:sp>
      <p:sp>
        <p:nvSpPr>
          <p:cNvPr id="12" name="Shape 12"/>
          <p:cNvSpPr txBox="1"/>
          <p:nvPr>
            <p:ph idx="12" type="sldNum"/>
          </p:nvPr>
        </p:nvSpPr>
        <p:spPr>
          <a:xfrm>
            <a:off x="8472457" y="6217621"/>
            <a:ext cx="548699" cy="524699"/>
          </a:xfrm>
          <a:prstGeom prst="rect">
            <a:avLst/>
          </a:prstGeom>
          <a:noFill/>
          <a:ln>
            <a:noFill/>
          </a:ln>
        </p:spPr>
        <p:txBody>
          <a:bodyPr anchorCtr="0" anchor="ctr" bIns="91425" lIns="91425" rIns="91425" wrap="square" tIns="91425">
            <a:noAutofit/>
          </a:bodyPr>
          <a:lstStyle/>
          <a:p>
            <a:pPr indent="0" lvl="0" marL="0" marR="0" rtl="0" algn="r">
              <a:lnSpc>
                <a:spcPct val="100000"/>
              </a:lnSpc>
              <a:spcBef>
                <a:spcPts val="0"/>
              </a:spcBef>
              <a:spcAft>
                <a:spcPts val="0"/>
              </a:spcAft>
              <a:buClr>
                <a:schemeClr val="dk2"/>
              </a:buClr>
              <a:buSzPct val="25000"/>
              <a:buFont typeface="Arial Black"/>
              <a:buNone/>
            </a:pPr>
            <a:fld id="{00000000-1234-1234-1234-123412341234}" type="slidenum">
              <a:rPr b="0" i="0" lang="en-US" sz="1200" u="none" cap="none" strike="noStrike">
                <a:solidFill>
                  <a:schemeClr val="dk2"/>
                </a:solidFill>
                <a:latin typeface="Arial Black"/>
                <a:ea typeface="Arial Black"/>
                <a:cs typeface="Arial Black"/>
                <a:sym typeface="Arial Black"/>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hyperlink" Target="http://www.youtube.com/watch?v=_W0bSen8Qjg" TargetMode="External"/><Relationship Id="rId5"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www.youtube.com/watch?v=SFpnrOKq5_0" TargetMode="Externa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www.youtube.com/watch?v=StIBPiMQQ28" TargetMode="Externa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4134678" y="4273550"/>
            <a:ext cx="4545722" cy="2000100"/>
          </a:xfrm>
          <a:prstGeom prst="rect">
            <a:avLst/>
          </a:prstGeom>
          <a:noFill/>
          <a:ln>
            <a:noFill/>
          </a:ln>
        </p:spPr>
        <p:txBody>
          <a:bodyPr anchorCtr="0" anchor="ctr" bIns="0" lIns="0" rIns="0" wrap="square" tIns="0">
            <a:noAutofit/>
          </a:bodyPr>
          <a:lstStyle/>
          <a:p>
            <a:pPr indent="0" lvl="0" marL="0" marR="0" rtl="0" algn="l">
              <a:lnSpc>
                <a:spcPct val="100000"/>
              </a:lnSpc>
              <a:spcBef>
                <a:spcPts val="0"/>
              </a:spcBef>
              <a:spcAft>
                <a:spcPts val="0"/>
              </a:spcAft>
              <a:buClr>
                <a:schemeClr val="lt1"/>
              </a:buClr>
              <a:buSzPct val="25000"/>
              <a:buFont typeface="Arial Black"/>
              <a:buNone/>
            </a:pPr>
            <a:r>
              <a:rPr b="1" i="0" lang="en-US" sz="5400" u="none" cap="none" strike="noStrike">
                <a:solidFill>
                  <a:schemeClr val="lt1"/>
                </a:solidFill>
                <a:latin typeface="Arial Black"/>
                <a:ea typeface="Arial Black"/>
                <a:cs typeface="Arial Black"/>
                <a:sym typeface="Arial Black"/>
              </a:rPr>
              <a:t>Teamwork/</a:t>
            </a:r>
          </a:p>
          <a:p>
            <a:pPr indent="0" lvl="0" marL="0" marR="0" rtl="0" algn="l">
              <a:lnSpc>
                <a:spcPct val="100000"/>
              </a:lnSpc>
              <a:spcBef>
                <a:spcPts val="0"/>
              </a:spcBef>
              <a:spcAft>
                <a:spcPts val="0"/>
              </a:spcAft>
              <a:buClr>
                <a:schemeClr val="lt1"/>
              </a:buClr>
              <a:buSzPct val="25000"/>
              <a:buFont typeface="Arial Black"/>
              <a:buNone/>
            </a:pPr>
            <a:r>
              <a:rPr b="1" i="0" lang="en-US" sz="5400" u="none" cap="none" strike="noStrike">
                <a:solidFill>
                  <a:schemeClr val="lt1"/>
                </a:solidFill>
                <a:latin typeface="Arial Black"/>
                <a:ea typeface="Arial Black"/>
                <a:cs typeface="Arial Black"/>
                <a:sym typeface="Arial Black"/>
              </a:rPr>
              <a:t>Citizenship</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Shape 226"/>
          <p:cNvSpPr txBox="1"/>
          <p:nvPr>
            <p:ph idx="1" type="subTitle"/>
          </p:nvPr>
        </p:nvSpPr>
        <p:spPr>
          <a:xfrm>
            <a:off x="819150" y="2188425"/>
            <a:ext cx="7505700" cy="2872500"/>
          </a:xfrm>
          <a:prstGeom prst="rect">
            <a:avLst/>
          </a:prstGeom>
        </p:spPr>
        <p:txBody>
          <a:bodyPr anchorCtr="0" anchor="t" bIns="91425" lIns="91425" rIns="91425" wrap="square" tIns="91425">
            <a:noAutofit/>
          </a:bodyPr>
          <a:lstStyle/>
          <a:p>
            <a:pPr lvl="0">
              <a:spcBef>
                <a:spcPts val="0"/>
              </a:spcBef>
              <a:buNone/>
            </a:pPr>
            <a:r>
              <a:t/>
            </a:r>
            <a:endParaRPr/>
          </a:p>
          <a:p>
            <a:pPr lvl="0">
              <a:spcBef>
                <a:spcPts val="0"/>
              </a:spcBef>
              <a:buNone/>
            </a:pPr>
            <a:r>
              <a:rPr lang="en-US"/>
              <a:t>Alone we can do so little. Together we can do so much.</a:t>
            </a:r>
          </a:p>
        </p:txBody>
      </p:sp>
      <p:sp>
        <p:nvSpPr>
          <p:cNvPr id="227" name="Shape 227"/>
          <p:cNvSpPr txBox="1"/>
          <p:nvPr>
            <p:ph idx="4294967295" type="sldNum"/>
          </p:nvPr>
        </p:nvSpPr>
        <p:spPr>
          <a:xfrm>
            <a:off x="8485275" y="6324900"/>
            <a:ext cx="548700" cy="533100"/>
          </a:xfrm>
          <a:prstGeom prst="rect">
            <a:avLst/>
          </a:prstGeom>
        </p:spPr>
        <p:txBody>
          <a:bodyPr anchorCtr="0" anchor="ctr" bIns="91425" lIns="91425" rIns="91425" wrap="square" tIns="91425">
            <a:noAutofit/>
          </a:bodyPr>
          <a:lstStyle/>
          <a:p>
            <a:pPr lvl="0">
              <a:spcBef>
                <a:spcPts val="0"/>
              </a:spcBef>
              <a:buClr>
                <a:schemeClr val="dk2"/>
              </a:buClr>
              <a:buSzPct val="25000"/>
              <a:buFont typeface="Arial Black"/>
              <a:buNone/>
            </a:pPr>
            <a:fld id="{00000000-1234-1234-1234-123412341234}" type="slidenum">
              <a:rPr lang="en-US" sz="1200">
                <a:latin typeface="Arial Black"/>
                <a:ea typeface="Arial Black"/>
                <a:cs typeface="Arial Black"/>
                <a:sym typeface="Arial Black"/>
              </a:rPr>
              <a:t>‹#›</a:t>
            </a:fld>
          </a:p>
        </p:txBody>
      </p:sp>
      <p:sp>
        <p:nvSpPr>
          <p:cNvPr id="228" name="Shape 228"/>
          <p:cNvSpPr txBox="1"/>
          <p:nvPr>
            <p:ph idx="2" type="subTitle"/>
          </p:nvPr>
        </p:nvSpPr>
        <p:spPr>
          <a:xfrm>
            <a:off x="831850" y="5226050"/>
            <a:ext cx="7493100" cy="628500"/>
          </a:xfrm>
          <a:prstGeom prst="rect">
            <a:avLst/>
          </a:prstGeom>
        </p:spPr>
        <p:txBody>
          <a:bodyPr anchorCtr="0" anchor="t" bIns="91425" lIns="91425" rIns="91425" wrap="square" tIns="91425">
            <a:noAutofit/>
          </a:bodyPr>
          <a:lstStyle/>
          <a:p>
            <a:pPr lvl="0">
              <a:spcBef>
                <a:spcPts val="0"/>
              </a:spcBef>
              <a:buNone/>
            </a:pPr>
            <a:r>
              <a:rPr lang="en-US"/>
              <a:t>Helen Keller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Shape 233"/>
          <p:cNvSpPr txBox="1"/>
          <p:nvPr>
            <p:ph type="title"/>
          </p:nvPr>
        </p:nvSpPr>
        <p:spPr>
          <a:xfrm>
            <a:off x="848950" y="600200"/>
            <a:ext cx="6694800" cy="5454299"/>
          </a:xfrm>
          <a:prstGeom prst="rect">
            <a:avLst/>
          </a:prstGeom>
          <a:noFill/>
          <a:ln>
            <a:noFill/>
          </a:ln>
        </p:spPr>
        <p:txBody>
          <a:bodyPr anchorCtr="0" anchor="t" bIns="0" lIns="0" rIns="0" wrap="square" tIns="0">
            <a:noAutofit/>
          </a:bodyPr>
          <a:lstStyle/>
          <a:p>
            <a:pPr indent="0" lvl="0" marL="0" marR="0" rtl="0" algn="l">
              <a:lnSpc>
                <a:spcPct val="100000"/>
              </a:lnSpc>
              <a:spcBef>
                <a:spcPts val="0"/>
              </a:spcBef>
              <a:spcAft>
                <a:spcPts val="0"/>
              </a:spcAft>
              <a:buClr>
                <a:schemeClr val="lt1"/>
              </a:buClr>
              <a:buSzPct val="25000"/>
              <a:buFont typeface="Arial Black"/>
              <a:buNone/>
            </a:pPr>
            <a:br>
              <a:rPr b="0" i="0" lang="en-US" sz="7200" u="none" cap="none" strike="noStrike">
                <a:solidFill>
                  <a:srgbClr val="FFFFFF"/>
                </a:solidFill>
                <a:latin typeface="Arial Black"/>
                <a:ea typeface="Arial Black"/>
                <a:cs typeface="Arial Black"/>
                <a:sym typeface="Arial Black"/>
              </a:rPr>
            </a:br>
          </a:p>
          <a:p>
            <a:pPr indent="0" lvl="0" marL="0" marR="0" rtl="0" algn="l">
              <a:lnSpc>
                <a:spcPct val="100000"/>
              </a:lnSpc>
              <a:spcBef>
                <a:spcPts val="0"/>
              </a:spcBef>
              <a:spcAft>
                <a:spcPts val="0"/>
              </a:spcAft>
              <a:buClr>
                <a:schemeClr val="lt1"/>
              </a:buClr>
              <a:buSzPct val="25000"/>
              <a:buFont typeface="Arial Black"/>
              <a:buNone/>
            </a:pPr>
            <a:r>
              <a:rPr b="0" i="0" lang="en-US" sz="6600" u="none" cap="none" strike="noStrike">
                <a:solidFill>
                  <a:srgbClr val="FFFFFF"/>
                </a:solidFill>
                <a:latin typeface="Arial Black"/>
                <a:ea typeface="Arial Black"/>
                <a:cs typeface="Arial Black"/>
                <a:sym typeface="Arial Black"/>
              </a:rPr>
              <a:t>Engage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571525" y="581400"/>
            <a:ext cx="6522899"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Minefield Challenge! </a:t>
            </a:r>
          </a:p>
        </p:txBody>
      </p:sp>
      <p:sp>
        <p:nvSpPr>
          <p:cNvPr id="240" name="Shape 240"/>
          <p:cNvSpPr txBox="1"/>
          <p:nvPr>
            <p:ph idx="1" type="body"/>
          </p:nvPr>
        </p:nvSpPr>
        <p:spPr>
          <a:xfrm>
            <a:off x="613350" y="1749075"/>
            <a:ext cx="8261399" cy="4407900"/>
          </a:xfrm>
          <a:prstGeom prst="rect">
            <a:avLst/>
          </a:prstGeom>
          <a:noFill/>
          <a:ln>
            <a:noFill/>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Arial"/>
              <a:buNone/>
            </a:pPr>
            <a:r>
              <a:rPr b="0" i="0" lang="en-US" sz="2400" u="none" cap="none" strike="noStrike">
                <a:solidFill>
                  <a:srgbClr val="1C2B39"/>
                </a:solidFill>
                <a:latin typeface="Arial"/>
                <a:ea typeface="Arial"/>
                <a:cs typeface="Arial"/>
                <a:sym typeface="Arial"/>
              </a:rPr>
              <a:t>Use desks, chairs, water bottles, etc. to create an obstacle course of “mines” within your space. Everyone must have a partner. One partner must keep his/her eyes closed, and the other must guide that person from one end of the course to another without setting off any mines. The person guiding their partner cannot enter the course and must only use verbal instructions to get their partner through the obstacles. </a:t>
            </a:r>
          </a:p>
          <a:p>
            <a:pPr indent="0" lvl="0" marL="0" marR="0" rtl="0" algn="l">
              <a:lnSpc>
                <a:spcPct val="115000"/>
              </a:lnSpc>
              <a:spcBef>
                <a:spcPts val="1600"/>
              </a:spcBef>
              <a:spcAft>
                <a:spcPts val="0"/>
              </a:spcAft>
              <a:buClr>
                <a:schemeClr val="dk2"/>
              </a:buClr>
              <a:buSzPct val="25000"/>
              <a:buFont typeface="Arial"/>
              <a:buNone/>
            </a:pPr>
            <a:r>
              <a:t/>
            </a:r>
            <a:endParaRPr b="1" i="0" sz="2400" u="none" cap="none" strike="noStrike">
              <a:solidFill>
                <a:srgbClr val="1C2B39"/>
              </a:solidFill>
              <a:latin typeface="Arial"/>
              <a:ea typeface="Arial"/>
              <a:cs typeface="Arial"/>
              <a:sym typeface="Arial"/>
            </a:endParaRPr>
          </a:p>
          <a:p>
            <a:pPr indent="0" lvl="0" marL="0" marR="0" rtl="0" algn="l">
              <a:lnSpc>
                <a:spcPct val="115000"/>
              </a:lnSpc>
              <a:spcBef>
                <a:spcPts val="1600"/>
              </a:spcBef>
              <a:spcAft>
                <a:spcPts val="0"/>
              </a:spcAft>
              <a:buClr>
                <a:schemeClr val="dk2"/>
              </a:buClr>
              <a:buSzPct val="25000"/>
              <a:buFont typeface="Arial"/>
              <a:buNone/>
            </a:pPr>
            <a:r>
              <a:t/>
            </a:r>
            <a:endParaRPr b="1" i="0" sz="2400" u="none" cap="none" strike="noStrike">
              <a:solidFill>
                <a:srgbClr val="1C2B39"/>
              </a:solidFill>
              <a:latin typeface="Arial"/>
              <a:ea typeface="Arial"/>
              <a:cs typeface="Arial"/>
              <a:sym typeface="Arial"/>
            </a:endParaRPr>
          </a:p>
          <a:p>
            <a:pPr indent="0" lvl="0" marL="0" marR="0" rtl="0" algn="l">
              <a:lnSpc>
                <a:spcPct val="115000"/>
              </a:lnSpc>
              <a:spcBef>
                <a:spcPts val="1600"/>
              </a:spcBef>
              <a:spcAft>
                <a:spcPts val="0"/>
              </a:spcAft>
              <a:buClr>
                <a:schemeClr val="dk2"/>
              </a:buClr>
              <a:buSzPct val="25000"/>
              <a:buFont typeface="Arial"/>
              <a:buNone/>
            </a:pPr>
            <a:r>
              <a:rPr b="1" i="0" lang="en-US" sz="2400" u="none" cap="none" strike="noStrike">
                <a:solidFill>
                  <a:srgbClr val="1C2B39"/>
                </a:solidFill>
                <a:latin typeface="Arial"/>
                <a:ea typeface="Arial"/>
                <a:cs typeface="Arial"/>
                <a:sym typeface="Arial"/>
              </a:rPr>
              <a:t> </a:t>
            </a:r>
          </a:p>
          <a:p>
            <a:pPr indent="0" lvl="0" marL="0" marR="0" rtl="0" algn="l">
              <a:lnSpc>
                <a:spcPct val="115000"/>
              </a:lnSpc>
              <a:spcBef>
                <a:spcPts val="1600"/>
              </a:spcBef>
              <a:spcAft>
                <a:spcPts val="0"/>
              </a:spcAft>
              <a:buClr>
                <a:schemeClr val="dk2"/>
              </a:buClr>
              <a:buSzPct val="25000"/>
              <a:buFont typeface="Arial"/>
              <a:buNone/>
            </a:pPr>
            <a:r>
              <a:t/>
            </a:r>
            <a:endParaRPr b="1" i="0" sz="2400" u="none" cap="none" strike="noStrike">
              <a:solidFill>
                <a:srgbClr val="1C2B39"/>
              </a:solidFill>
              <a:latin typeface="Arial"/>
              <a:ea typeface="Arial"/>
              <a:cs typeface="Arial"/>
              <a:sym typeface="Arial"/>
            </a:endParaRPr>
          </a:p>
        </p:txBody>
      </p:sp>
      <p:sp>
        <p:nvSpPr>
          <p:cNvPr id="241" name="Shape 241"/>
          <p:cNvSpPr txBox="1"/>
          <p:nvPr>
            <p:ph idx="4294967295" type="sldNum"/>
          </p:nvPr>
        </p:nvSpPr>
        <p:spPr>
          <a:xfrm>
            <a:off x="7911547" y="6324900"/>
            <a:ext cx="1122426"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Shape 247"/>
          <p:cNvSpPr txBox="1"/>
          <p:nvPr>
            <p:ph type="title"/>
          </p:nvPr>
        </p:nvSpPr>
        <p:spPr>
          <a:xfrm>
            <a:off x="571524" y="581400"/>
            <a:ext cx="7167745"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Minefield Challenge Reflection</a:t>
            </a:r>
          </a:p>
        </p:txBody>
      </p:sp>
      <p:sp>
        <p:nvSpPr>
          <p:cNvPr id="248" name="Shape 248"/>
          <p:cNvSpPr txBox="1"/>
          <p:nvPr>
            <p:ph idx="1" type="body"/>
          </p:nvPr>
        </p:nvSpPr>
        <p:spPr>
          <a:xfrm>
            <a:off x="613350" y="1749075"/>
            <a:ext cx="8261399" cy="4407900"/>
          </a:xfrm>
          <a:prstGeom prst="rect">
            <a:avLst/>
          </a:prstGeom>
          <a:noFill/>
          <a:ln>
            <a:noFill/>
          </a:ln>
        </p:spPr>
        <p:txBody>
          <a:bodyPr anchorCtr="0" anchor="t" bIns="91425" lIns="91425" rIns="91425" wrap="square" tIns="91425">
            <a:noAutofit/>
          </a:bodyPr>
          <a:lstStyle/>
          <a:p>
            <a:pPr indent="-457200" lvl="0" marL="685800" marR="0" rtl="0" algn="l">
              <a:lnSpc>
                <a:spcPct val="115000"/>
              </a:lnSpc>
              <a:spcBef>
                <a:spcPts val="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What did you find most difficult about this challenge?</a:t>
            </a:r>
          </a:p>
          <a:p>
            <a:pPr indent="-457200" lvl="0" marL="457200" marR="0" rtl="0" algn="l">
              <a:lnSpc>
                <a:spcPct val="115000"/>
              </a:lnSpc>
              <a:spcBef>
                <a:spcPts val="1600"/>
              </a:spcBef>
              <a:spcAft>
                <a:spcPts val="0"/>
              </a:spcAft>
              <a:buClr>
                <a:schemeClr val="dk2"/>
              </a:buClr>
              <a:buSzPct val="100000"/>
              <a:buFont typeface="Arial"/>
              <a:buNone/>
            </a:pPr>
            <a:r>
              <a:t/>
            </a:r>
            <a:endParaRPr b="0" i="0" sz="2400" u="none" cap="none" strike="noStrike">
              <a:solidFill>
                <a:srgbClr val="1C2B39"/>
              </a:solidFill>
              <a:latin typeface="Arial"/>
              <a:ea typeface="Arial"/>
              <a:cs typeface="Arial"/>
              <a:sym typeface="Arial"/>
            </a:endParaRPr>
          </a:p>
          <a:p>
            <a:pPr indent="-457200" lvl="0" marL="685800" marR="0" rtl="0" algn="l">
              <a:lnSpc>
                <a:spcPct val="115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What were the keys to success in this challenge?</a:t>
            </a:r>
          </a:p>
          <a:p>
            <a:pPr indent="-457200" lvl="0" marL="457200" marR="0" rtl="0" algn="l">
              <a:lnSpc>
                <a:spcPct val="115000"/>
              </a:lnSpc>
              <a:spcBef>
                <a:spcPts val="1600"/>
              </a:spcBef>
              <a:spcAft>
                <a:spcPts val="0"/>
              </a:spcAft>
              <a:buClr>
                <a:schemeClr val="dk2"/>
              </a:buClr>
              <a:buSzPct val="100000"/>
              <a:buFont typeface="Arial"/>
              <a:buNone/>
            </a:pPr>
            <a:r>
              <a:t/>
            </a:r>
            <a:endParaRPr b="0" i="0" sz="2400" u="none" cap="none" strike="noStrike">
              <a:solidFill>
                <a:srgbClr val="1C2B39"/>
              </a:solidFill>
              <a:latin typeface="Arial"/>
              <a:ea typeface="Arial"/>
              <a:cs typeface="Arial"/>
              <a:sym typeface="Arial"/>
            </a:endParaRPr>
          </a:p>
          <a:p>
            <a:pPr indent="-457200" lvl="0" marL="685800" marR="0" rtl="0" algn="l">
              <a:lnSpc>
                <a:spcPct val="115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What components of teamwork in this challenge did you have to use to succeed? </a:t>
            </a:r>
          </a:p>
        </p:txBody>
      </p:sp>
      <p:sp>
        <p:nvSpPr>
          <p:cNvPr id="249" name="Shape 249"/>
          <p:cNvSpPr txBox="1"/>
          <p:nvPr>
            <p:ph idx="4294967295" type="sldNum"/>
          </p:nvPr>
        </p:nvSpPr>
        <p:spPr>
          <a:xfrm>
            <a:off x="7911547" y="6324900"/>
            <a:ext cx="1122426"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571525" y="581400"/>
            <a:ext cx="6522899"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Ultimate Tower Challenge</a:t>
            </a:r>
          </a:p>
        </p:txBody>
      </p:sp>
      <p:sp>
        <p:nvSpPr>
          <p:cNvPr id="256" name="Shape 256"/>
          <p:cNvSpPr txBox="1"/>
          <p:nvPr>
            <p:ph idx="4294967295" type="sldNum"/>
          </p:nvPr>
        </p:nvSpPr>
        <p:spPr>
          <a:xfrm>
            <a:off x="7911547" y="6324900"/>
            <a:ext cx="1122426"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
        <p:nvSpPr>
          <p:cNvPr id="257" name="Shape 257"/>
          <p:cNvSpPr txBox="1"/>
          <p:nvPr>
            <p:ph idx="1" type="body"/>
          </p:nvPr>
        </p:nvSpPr>
        <p:spPr>
          <a:xfrm>
            <a:off x="613350" y="1749074"/>
            <a:ext cx="8261399" cy="5857673"/>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2"/>
              </a:buClr>
              <a:buSzPct val="25000"/>
              <a:buFont typeface="Arial"/>
              <a:buNone/>
            </a:pPr>
            <a:r>
              <a:rPr b="0" i="0" lang="en-US" sz="2400" u="none" cap="none" strike="noStrike">
                <a:solidFill>
                  <a:srgbClr val="1C2B39"/>
                </a:solidFill>
                <a:latin typeface="Arial"/>
                <a:ea typeface="Arial"/>
                <a:cs typeface="Arial"/>
                <a:sym typeface="Arial"/>
              </a:rPr>
              <a:t>Find a group of 4 or 5. In each group, you will have to appoint a runner, recorder, architect, and carpenter(s).</a:t>
            </a:r>
          </a:p>
          <a:p>
            <a:pPr indent="-342900" lvl="0" marL="342900" marR="0" rtl="0" algn="l">
              <a:lnSpc>
                <a:spcPct val="100000"/>
              </a:lnSpc>
              <a:spcBef>
                <a:spcPts val="1600"/>
              </a:spcBef>
              <a:spcAft>
                <a:spcPts val="0"/>
              </a:spcAft>
              <a:buClr>
                <a:schemeClr val="dk2"/>
              </a:buClr>
              <a:buSzPct val="100000"/>
              <a:buFont typeface="Arial"/>
              <a:buChar char="•"/>
            </a:pPr>
            <a:r>
              <a:rPr b="0" i="0" lang="en-US" sz="2000" u="none" cap="none" strike="noStrike">
                <a:solidFill>
                  <a:srgbClr val="1C2B39"/>
                </a:solidFill>
                <a:latin typeface="Arial"/>
                <a:ea typeface="Arial"/>
                <a:cs typeface="Arial"/>
                <a:sym typeface="Arial"/>
              </a:rPr>
              <a:t> The runner is to pick up the 3 pieces of scrap paper from the teacher. </a:t>
            </a:r>
          </a:p>
          <a:p>
            <a:pPr indent="-342900" lvl="0" marL="342900" marR="0" rtl="0" algn="l">
              <a:lnSpc>
                <a:spcPct val="100000"/>
              </a:lnSpc>
              <a:spcBef>
                <a:spcPts val="1600"/>
              </a:spcBef>
              <a:spcAft>
                <a:spcPts val="0"/>
              </a:spcAft>
              <a:buClr>
                <a:schemeClr val="dk2"/>
              </a:buClr>
              <a:buSzPct val="100000"/>
              <a:buFont typeface="Arial"/>
              <a:buChar char="•"/>
            </a:pPr>
            <a:r>
              <a:rPr b="0" i="0" lang="en-US" sz="2000" u="none" cap="none" strike="noStrike">
                <a:solidFill>
                  <a:srgbClr val="1C2B39"/>
                </a:solidFill>
                <a:latin typeface="Arial"/>
                <a:ea typeface="Arial"/>
                <a:cs typeface="Arial"/>
                <a:sym typeface="Arial"/>
              </a:rPr>
              <a:t>The architect is to supervise the building of a structure using the playing cards.</a:t>
            </a:r>
          </a:p>
          <a:p>
            <a:pPr indent="-342900" lvl="0" marL="342900" marR="0" rtl="0" algn="l">
              <a:lnSpc>
                <a:spcPct val="100000"/>
              </a:lnSpc>
              <a:spcBef>
                <a:spcPts val="1600"/>
              </a:spcBef>
              <a:spcAft>
                <a:spcPts val="0"/>
              </a:spcAft>
              <a:buClr>
                <a:schemeClr val="dk2"/>
              </a:buClr>
              <a:buSzPct val="100000"/>
              <a:buFont typeface="Arial"/>
              <a:buChar char="•"/>
            </a:pPr>
            <a:r>
              <a:rPr b="0" i="0" lang="en-US" sz="2000" u="none" cap="none" strike="noStrike">
                <a:solidFill>
                  <a:srgbClr val="1C2B39"/>
                </a:solidFill>
                <a:latin typeface="Arial"/>
                <a:ea typeface="Arial"/>
                <a:cs typeface="Arial"/>
                <a:sym typeface="Arial"/>
              </a:rPr>
              <a:t>The carpenters are to build the structure. </a:t>
            </a:r>
          </a:p>
          <a:p>
            <a:pPr indent="-342900" lvl="0" marL="342900" marR="0" rtl="0" algn="l">
              <a:lnSpc>
                <a:spcPct val="100000"/>
              </a:lnSpc>
              <a:spcBef>
                <a:spcPts val="1600"/>
              </a:spcBef>
              <a:spcAft>
                <a:spcPts val="0"/>
              </a:spcAft>
              <a:buClr>
                <a:schemeClr val="dk2"/>
              </a:buClr>
              <a:buSzPct val="100000"/>
              <a:buFont typeface="Arial"/>
              <a:buChar char="•"/>
            </a:pPr>
            <a:r>
              <a:rPr b="0" i="0" lang="en-US" sz="2000" u="none" cap="none" strike="noStrike">
                <a:solidFill>
                  <a:srgbClr val="1C2B39"/>
                </a:solidFill>
                <a:latin typeface="Arial"/>
                <a:ea typeface="Arial"/>
                <a:cs typeface="Arial"/>
                <a:sym typeface="Arial"/>
              </a:rPr>
              <a:t>The recorder is to write down comments, progress, disagreements, etc., while the structure is being built. When the structure is done or time is up, the runner will present the recorder’s findings.</a:t>
            </a:r>
          </a:p>
          <a:p>
            <a:pPr indent="0" lvl="0" marL="0" marR="0" rtl="0" algn="l">
              <a:lnSpc>
                <a:spcPct val="100000"/>
              </a:lnSpc>
              <a:spcBef>
                <a:spcPts val="1600"/>
              </a:spcBef>
              <a:spcAft>
                <a:spcPts val="0"/>
              </a:spcAft>
              <a:buClr>
                <a:schemeClr val="dk2"/>
              </a:buClr>
              <a:buSzPct val="25000"/>
              <a:buFont typeface="Arial"/>
              <a:buNone/>
            </a:pPr>
            <a:r>
              <a:t/>
            </a:r>
            <a:endParaRPr b="0" i="0" sz="2400" u="none" cap="none" strike="noStrike">
              <a:solidFill>
                <a:srgbClr val="1C2B39"/>
              </a:solidFill>
              <a:latin typeface="Arial"/>
              <a:ea typeface="Arial"/>
              <a:cs typeface="Arial"/>
              <a:sym typeface="Arial"/>
            </a:endParaRPr>
          </a:p>
          <a:p>
            <a:pPr indent="0" lvl="0" marL="0" marR="0" rtl="0" algn="l">
              <a:lnSpc>
                <a:spcPct val="100000"/>
              </a:lnSpc>
              <a:spcBef>
                <a:spcPts val="1600"/>
              </a:spcBef>
              <a:spcAft>
                <a:spcPts val="0"/>
              </a:spcAft>
              <a:buClr>
                <a:schemeClr val="dk2"/>
              </a:buClr>
              <a:buSzPct val="25000"/>
              <a:buFont typeface="Arial"/>
              <a:buNone/>
            </a:pPr>
            <a:r>
              <a:t/>
            </a:r>
            <a:endParaRPr b="0" i="0" sz="2400" u="none" cap="none" strike="noStrike">
              <a:solidFill>
                <a:srgbClr val="1C2B3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571525" y="581400"/>
            <a:ext cx="6522899"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Ultimate Tower Challenge</a:t>
            </a:r>
          </a:p>
        </p:txBody>
      </p:sp>
      <p:sp>
        <p:nvSpPr>
          <p:cNvPr id="264" name="Shape 264"/>
          <p:cNvSpPr txBox="1"/>
          <p:nvPr>
            <p:ph idx="1" type="body"/>
          </p:nvPr>
        </p:nvSpPr>
        <p:spPr>
          <a:xfrm>
            <a:off x="613350" y="1749075"/>
            <a:ext cx="8261399" cy="4407900"/>
          </a:xfrm>
          <a:prstGeom prst="rect">
            <a:avLst/>
          </a:prstGeom>
          <a:noFill/>
          <a:ln>
            <a:noFill/>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Arial"/>
              <a:buNone/>
            </a:pPr>
            <a:r>
              <a:rPr b="0" i="0" lang="en-US" sz="2400" u="none" cap="none" strike="noStrike">
                <a:solidFill>
                  <a:srgbClr val="1C2B39"/>
                </a:solidFill>
                <a:latin typeface="Arial"/>
                <a:ea typeface="Arial"/>
                <a:cs typeface="Arial"/>
                <a:sym typeface="Arial"/>
              </a:rPr>
              <a:t>You have 5 minutes to create the tallest paper tower using only 3 sheets of scrap paper. Each group member must complete his/her role. </a:t>
            </a:r>
          </a:p>
        </p:txBody>
      </p:sp>
      <p:pic>
        <p:nvPicPr>
          <p:cNvPr id="265" name="Shape 265"/>
          <p:cNvPicPr preferRelativeResize="0"/>
          <p:nvPr/>
        </p:nvPicPr>
        <p:blipFill rotWithShape="1">
          <a:blip r:embed="rId3">
            <a:alphaModFix/>
          </a:blip>
          <a:srcRect b="0" l="0" r="0" t="0"/>
          <a:stretch/>
        </p:blipFill>
        <p:spPr>
          <a:xfrm>
            <a:off x="1937224" y="4484414"/>
            <a:ext cx="5269549" cy="1756523"/>
          </a:xfrm>
          <a:prstGeom prst="rect">
            <a:avLst/>
          </a:prstGeom>
          <a:noFill/>
          <a:ln>
            <a:noFill/>
          </a:ln>
        </p:spPr>
      </p:pic>
      <p:sp>
        <p:nvSpPr>
          <p:cNvPr descr="This timer counts down silently until it reaches 0:00, then a police siren sounds to alert you that time is up." id="266" name="Shape 266" title="5 Minute Timer">
            <a:hlinkClick r:id="rId4"/>
          </p:cNvPr>
          <p:cNvSpPr/>
          <p:nvPr/>
        </p:nvSpPr>
        <p:spPr>
          <a:xfrm>
            <a:off x="2909411" y="3151925"/>
            <a:ext cx="3325173" cy="1217850"/>
          </a:xfrm>
          <a:prstGeom prst="rect">
            <a:avLst/>
          </a:prstGeom>
          <a:blipFill rotWithShape="1">
            <a:blip r:embed="rId5">
              <a:alphaModFix/>
            </a:blip>
            <a:stretch>
              <a:fillRect b="0" l="0" r="0" t="0"/>
            </a:stretch>
          </a:blipFill>
          <a:ln>
            <a:noFill/>
          </a:ln>
        </p:spPr>
        <p:txBody>
          <a:bodyPr anchorCtr="0" anchor="ctr" bIns="91425" lIns="91425" rIns="91425" wrap="square" tIns="91425">
            <a:noAutofit/>
          </a:bodyPr>
          <a:lstStyle/>
          <a:p>
            <a:pPr lvl="0">
              <a:spcBef>
                <a:spcPts val="0"/>
              </a:spcBef>
              <a:buNone/>
            </a:pPr>
            <a:r>
              <a:t/>
            </a:r>
            <a:endParaRPr/>
          </a:p>
        </p:txBody>
      </p:sp>
      <p:sp>
        <p:nvSpPr>
          <p:cNvPr id="267" name="Shape 267"/>
          <p:cNvSpPr txBox="1"/>
          <p:nvPr>
            <p:ph idx="4294967295" type="sldNum"/>
          </p:nvPr>
        </p:nvSpPr>
        <p:spPr>
          <a:xfrm>
            <a:off x="7911547" y="6324900"/>
            <a:ext cx="1122426"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571524" y="581400"/>
            <a:ext cx="6584649"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Tower Challenge: Reflection</a:t>
            </a:r>
          </a:p>
        </p:txBody>
      </p:sp>
      <p:sp>
        <p:nvSpPr>
          <p:cNvPr id="274" name="Shape 274"/>
          <p:cNvSpPr txBox="1"/>
          <p:nvPr>
            <p:ph idx="1" type="body"/>
          </p:nvPr>
        </p:nvSpPr>
        <p:spPr>
          <a:xfrm>
            <a:off x="613350" y="1749075"/>
            <a:ext cx="8261399" cy="4407900"/>
          </a:xfrm>
          <a:prstGeom prst="rect">
            <a:avLst/>
          </a:prstGeom>
          <a:noFill/>
          <a:ln>
            <a:noFill/>
          </a:ln>
        </p:spPr>
        <p:txBody>
          <a:bodyPr anchorCtr="0" anchor="t" bIns="91425" lIns="91425" rIns="91425" wrap="square" tIns="91425">
            <a:noAutofit/>
          </a:bodyPr>
          <a:lstStyle/>
          <a:p>
            <a:pPr indent="-457200" lvl="0" marL="685800" marR="0" rtl="0" algn="l">
              <a:lnSpc>
                <a:spcPct val="100000"/>
              </a:lnSpc>
              <a:spcBef>
                <a:spcPts val="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Recorders, what did you write down? </a:t>
            </a:r>
          </a:p>
          <a:p>
            <a:pPr indent="-457200" lvl="0" marL="685800" marR="0" rtl="0" algn="l">
              <a:lnSpc>
                <a:spcPct val="100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What attitudes and behaviors were helpful in your attempts to build the tower? </a:t>
            </a:r>
          </a:p>
          <a:p>
            <a:pPr indent="-457200" lvl="0" marL="685800" marR="0" rtl="0" algn="l">
              <a:lnSpc>
                <a:spcPct val="100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What attitudes and behaviors did you encounter that made your group less successful in working together?</a:t>
            </a:r>
          </a:p>
          <a:p>
            <a:pPr indent="-457200" lvl="0" marL="685800" marR="0" rtl="0" algn="l">
              <a:lnSpc>
                <a:spcPct val="100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Using your experiences, create five guidelines for successful teamwork in a cooperative setting. </a:t>
            </a:r>
            <a:br>
              <a:rPr b="0" i="0" lang="en-US" sz="2400" u="none" cap="none" strike="noStrike">
                <a:solidFill>
                  <a:srgbClr val="1C2B39"/>
                </a:solidFill>
                <a:latin typeface="Arial"/>
                <a:ea typeface="Arial"/>
                <a:cs typeface="Arial"/>
                <a:sym typeface="Arial"/>
              </a:rPr>
            </a:br>
          </a:p>
          <a:p>
            <a:pPr indent="0" lvl="0" marL="228600" marR="0" rtl="0" algn="l">
              <a:lnSpc>
                <a:spcPct val="115000"/>
              </a:lnSpc>
              <a:spcBef>
                <a:spcPts val="1600"/>
              </a:spcBef>
              <a:spcAft>
                <a:spcPts val="0"/>
              </a:spcAft>
              <a:buClr>
                <a:schemeClr val="dk2"/>
              </a:buClr>
              <a:buSzPct val="25000"/>
              <a:buFont typeface="Arial"/>
              <a:buNone/>
            </a:pPr>
            <a:r>
              <a:t/>
            </a:r>
            <a:endParaRPr b="1" i="0" sz="2400" u="none" cap="none" strike="noStrike">
              <a:solidFill>
                <a:srgbClr val="1C2B39"/>
              </a:solidFill>
              <a:latin typeface="Arial"/>
              <a:ea typeface="Arial"/>
              <a:cs typeface="Arial"/>
              <a:sym typeface="Arial"/>
            </a:endParaRPr>
          </a:p>
        </p:txBody>
      </p:sp>
      <p:sp>
        <p:nvSpPr>
          <p:cNvPr id="275" name="Shape 275"/>
          <p:cNvSpPr txBox="1"/>
          <p:nvPr>
            <p:ph idx="4294967295" type="sldNum"/>
          </p:nvPr>
        </p:nvSpPr>
        <p:spPr>
          <a:xfrm>
            <a:off x="7911547" y="6324900"/>
            <a:ext cx="1122426"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Shape 281"/>
          <p:cNvSpPr txBox="1"/>
          <p:nvPr>
            <p:ph type="title"/>
          </p:nvPr>
        </p:nvSpPr>
        <p:spPr>
          <a:xfrm>
            <a:off x="571524" y="581400"/>
            <a:ext cx="7061727"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Citizenship in the Classroom</a:t>
            </a:r>
          </a:p>
        </p:txBody>
      </p:sp>
      <p:sp>
        <p:nvSpPr>
          <p:cNvPr id="282" name="Shape 282"/>
          <p:cNvSpPr txBox="1"/>
          <p:nvPr>
            <p:ph idx="4294967295" type="sldNum"/>
          </p:nvPr>
        </p:nvSpPr>
        <p:spPr>
          <a:xfrm>
            <a:off x="7911547" y="6324900"/>
            <a:ext cx="1122426"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
        <p:nvSpPr>
          <p:cNvPr id="283" name="Shape 283"/>
          <p:cNvSpPr txBox="1"/>
          <p:nvPr>
            <p:ph idx="1" type="body"/>
          </p:nvPr>
        </p:nvSpPr>
        <p:spPr>
          <a:xfrm>
            <a:off x="613350" y="1749075"/>
            <a:ext cx="8261399" cy="4407900"/>
          </a:xfrm>
          <a:prstGeom prst="rect">
            <a:avLst/>
          </a:prstGeom>
          <a:noFill/>
          <a:ln>
            <a:noFill/>
          </a:ln>
        </p:spPr>
        <p:txBody>
          <a:bodyPr anchorCtr="0" anchor="t" bIns="91425" lIns="91425" rIns="91425" wrap="square" tIns="91425">
            <a:noAutofit/>
          </a:bodyPr>
          <a:lstStyle/>
          <a:p>
            <a:pPr indent="-457200" lvl="0" marL="457200" marR="0" rtl="0" algn="l">
              <a:lnSpc>
                <a:spcPct val="115000"/>
              </a:lnSpc>
              <a:spcBef>
                <a:spcPts val="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What does it mean to be a good citizen in the classroom? (Record all answers on the board.)</a:t>
            </a:r>
          </a:p>
          <a:p>
            <a:pPr indent="-457200" lvl="0" marL="457200" marR="0" rtl="0" algn="l">
              <a:lnSpc>
                <a:spcPct val="115000"/>
              </a:lnSpc>
              <a:spcBef>
                <a:spcPts val="1600"/>
              </a:spcBef>
              <a:spcAft>
                <a:spcPts val="0"/>
              </a:spcAft>
              <a:buClr>
                <a:schemeClr val="dk2"/>
              </a:buClr>
              <a:buSzPct val="100000"/>
              <a:buFont typeface="Arial"/>
              <a:buNone/>
            </a:pPr>
            <a:r>
              <a:t/>
            </a:r>
            <a:endParaRPr b="0" i="0" sz="2400" u="none" cap="none" strike="noStrike">
              <a:solidFill>
                <a:srgbClr val="1C2B39"/>
              </a:solidFill>
              <a:latin typeface="Arial"/>
              <a:ea typeface="Arial"/>
              <a:cs typeface="Arial"/>
              <a:sym typeface="Arial"/>
            </a:endParaRPr>
          </a:p>
          <a:p>
            <a:pPr indent="-457200" lvl="0" marL="457200" marR="0" rtl="0" algn="l">
              <a:lnSpc>
                <a:spcPct val="115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What are the top 5 best answers from the previous question? (Discuss as a class and vote.)</a:t>
            </a:r>
          </a:p>
          <a:p>
            <a:pPr indent="-457200" lvl="0" marL="457200" marR="0" rtl="0" algn="l">
              <a:lnSpc>
                <a:spcPct val="115000"/>
              </a:lnSpc>
              <a:spcBef>
                <a:spcPts val="1600"/>
              </a:spcBef>
              <a:spcAft>
                <a:spcPts val="0"/>
              </a:spcAft>
              <a:buClr>
                <a:schemeClr val="dk2"/>
              </a:buClr>
              <a:buSzPct val="100000"/>
              <a:buFont typeface="Arial"/>
              <a:buNone/>
            </a:pPr>
            <a:r>
              <a:t/>
            </a:r>
            <a:endParaRPr b="0" i="0" sz="2400" u="none" cap="none" strike="noStrike">
              <a:solidFill>
                <a:srgbClr val="1C2B39"/>
              </a:solidFill>
              <a:latin typeface="Arial"/>
              <a:ea typeface="Arial"/>
              <a:cs typeface="Arial"/>
              <a:sym typeface="Arial"/>
            </a:endParaRPr>
          </a:p>
          <a:p>
            <a:pPr indent="-457200" lvl="0" marL="457200" marR="0" rtl="0" algn="l">
              <a:lnSpc>
                <a:spcPct val="115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How can each of these top 5 answers be demonstrated in the classroom?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Shape 289"/>
          <p:cNvSpPr txBox="1"/>
          <p:nvPr>
            <p:ph type="title"/>
          </p:nvPr>
        </p:nvSpPr>
        <p:spPr>
          <a:xfrm>
            <a:off x="571525" y="581400"/>
            <a:ext cx="6522899" cy="860700"/>
          </a:xfrm>
          <a:prstGeom prst="rect">
            <a:avLst/>
          </a:prstGeom>
          <a:no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Black"/>
              <a:buNone/>
            </a:pPr>
            <a:r>
              <a:rPr b="0" i="0" lang="en-US" sz="3500" u="none" cap="none" strike="noStrike">
                <a:solidFill>
                  <a:srgbClr val="1A4625"/>
                </a:solidFill>
                <a:latin typeface="Arial Black"/>
                <a:ea typeface="Arial Black"/>
                <a:cs typeface="Arial Black"/>
                <a:sym typeface="Arial Black"/>
              </a:rPr>
              <a:t>Classroom Citizen Rubric</a:t>
            </a:r>
          </a:p>
        </p:txBody>
      </p:sp>
      <p:sp>
        <p:nvSpPr>
          <p:cNvPr id="290" name="Shape 290"/>
          <p:cNvSpPr txBox="1"/>
          <p:nvPr>
            <p:ph idx="1" type="body"/>
          </p:nvPr>
        </p:nvSpPr>
        <p:spPr>
          <a:xfrm>
            <a:off x="613350" y="1749075"/>
            <a:ext cx="8261399" cy="4407900"/>
          </a:xfrm>
          <a:prstGeom prst="rect">
            <a:avLst/>
          </a:prstGeom>
          <a:noFill/>
          <a:ln>
            <a:noFill/>
          </a:ln>
        </p:spPr>
        <p:txBody>
          <a:bodyPr anchorCtr="0" anchor="t" bIns="91425" lIns="91425" rIns="91425" wrap="square" tIns="91425">
            <a:noAutofit/>
          </a:bodyPr>
          <a:lstStyle/>
          <a:p>
            <a:pPr indent="0" lvl="0" marL="177800" marR="0" rtl="0" algn="l">
              <a:lnSpc>
                <a:spcPct val="115000"/>
              </a:lnSpc>
              <a:spcBef>
                <a:spcPts val="0"/>
              </a:spcBef>
              <a:spcAft>
                <a:spcPts val="0"/>
              </a:spcAft>
              <a:buClr>
                <a:schemeClr val="dk2"/>
              </a:buClr>
              <a:buSzPct val="25000"/>
              <a:buFont typeface="Arial"/>
              <a:buNone/>
            </a:pPr>
            <a:r>
              <a:rPr b="0" i="0" lang="en-US" sz="2400" u="none" cap="none" strike="noStrike">
                <a:solidFill>
                  <a:srgbClr val="1C2B39"/>
                </a:solidFill>
                <a:latin typeface="Arial"/>
                <a:ea typeface="Arial"/>
                <a:cs typeface="Arial"/>
                <a:sym typeface="Arial"/>
              </a:rPr>
              <a:t>Create a classroom citizen rubric using your top 5 responses and at least 3 different ways each of them can be observed. </a:t>
            </a:r>
          </a:p>
          <a:p>
            <a:pPr indent="0" lvl="0" marL="177800" marR="0" rtl="0" algn="ctr">
              <a:lnSpc>
                <a:spcPct val="115000"/>
              </a:lnSpc>
              <a:spcBef>
                <a:spcPts val="1600"/>
              </a:spcBef>
              <a:spcAft>
                <a:spcPts val="0"/>
              </a:spcAft>
              <a:buClr>
                <a:schemeClr val="dk2"/>
              </a:buClr>
              <a:buSzPct val="25000"/>
              <a:buFont typeface="Arial"/>
              <a:buNone/>
            </a:pPr>
            <a:r>
              <a:t/>
            </a:r>
            <a:endParaRPr b="1" i="0" sz="2400" u="none" cap="none" strike="noStrike">
              <a:solidFill>
                <a:srgbClr val="1C2B39"/>
              </a:solidFill>
              <a:latin typeface="Arial"/>
              <a:ea typeface="Arial"/>
              <a:cs typeface="Arial"/>
              <a:sym typeface="Arial"/>
            </a:endParaRPr>
          </a:p>
          <a:p>
            <a:pPr indent="0" lvl="0" marL="177800" marR="0" rtl="0" algn="ctr">
              <a:lnSpc>
                <a:spcPct val="115000"/>
              </a:lnSpc>
              <a:spcBef>
                <a:spcPts val="1600"/>
              </a:spcBef>
              <a:spcAft>
                <a:spcPts val="0"/>
              </a:spcAft>
              <a:buClr>
                <a:schemeClr val="dk2"/>
              </a:buClr>
              <a:buSzPct val="25000"/>
              <a:buFont typeface="Arial"/>
              <a:buNone/>
            </a:pPr>
            <a:r>
              <a:t/>
            </a:r>
            <a:endParaRPr b="1" i="0" sz="2400" u="none" cap="none" strike="noStrike">
              <a:solidFill>
                <a:srgbClr val="1C2B39"/>
              </a:solidFill>
              <a:latin typeface="Arial"/>
              <a:ea typeface="Arial"/>
              <a:cs typeface="Arial"/>
              <a:sym typeface="Arial"/>
            </a:endParaRPr>
          </a:p>
          <a:p>
            <a:pPr indent="0" lvl="0" marL="177800" marR="0" rtl="0" algn="l">
              <a:lnSpc>
                <a:spcPct val="115000"/>
              </a:lnSpc>
              <a:spcBef>
                <a:spcPts val="1600"/>
              </a:spcBef>
              <a:spcAft>
                <a:spcPts val="0"/>
              </a:spcAft>
              <a:buClr>
                <a:schemeClr val="dk2"/>
              </a:buClr>
              <a:buSzPct val="25000"/>
              <a:buFont typeface="Arial"/>
              <a:buNone/>
            </a:pPr>
            <a:r>
              <a:t/>
            </a:r>
            <a:endParaRPr b="1" i="0" sz="2400" u="none" cap="none" strike="noStrike">
              <a:solidFill>
                <a:srgbClr val="1C2B39"/>
              </a:solidFill>
              <a:latin typeface="Arial"/>
              <a:ea typeface="Arial"/>
              <a:cs typeface="Arial"/>
              <a:sym typeface="Arial"/>
            </a:endParaRPr>
          </a:p>
          <a:p>
            <a:pPr indent="0" lvl="0" marL="177800" marR="0" rtl="0" algn="l">
              <a:lnSpc>
                <a:spcPct val="115000"/>
              </a:lnSpc>
              <a:spcBef>
                <a:spcPts val="1600"/>
              </a:spcBef>
              <a:spcAft>
                <a:spcPts val="0"/>
              </a:spcAft>
              <a:buClr>
                <a:schemeClr val="dk2"/>
              </a:buClr>
              <a:buSzPct val="25000"/>
              <a:buFont typeface="Arial"/>
              <a:buNone/>
            </a:pPr>
            <a:r>
              <a:t/>
            </a:r>
            <a:endParaRPr b="1" i="0" sz="2400" u="none" cap="none" strike="noStrike">
              <a:solidFill>
                <a:srgbClr val="1C2B39"/>
              </a:solidFill>
              <a:latin typeface="Arial"/>
              <a:ea typeface="Arial"/>
              <a:cs typeface="Arial"/>
              <a:sym typeface="Arial"/>
            </a:endParaRPr>
          </a:p>
          <a:p>
            <a:pPr indent="0" lvl="0" marL="177800" marR="0" rtl="0" algn="l">
              <a:lnSpc>
                <a:spcPct val="115000"/>
              </a:lnSpc>
              <a:spcBef>
                <a:spcPts val="1600"/>
              </a:spcBef>
              <a:spcAft>
                <a:spcPts val="0"/>
              </a:spcAft>
              <a:buClr>
                <a:schemeClr val="dk2"/>
              </a:buClr>
              <a:buSzPct val="25000"/>
              <a:buFont typeface="Arial"/>
              <a:buNone/>
            </a:pPr>
            <a:r>
              <a:t/>
            </a:r>
            <a:endParaRPr b="1" i="0" sz="2400" u="none" cap="none" strike="noStrike">
              <a:solidFill>
                <a:srgbClr val="1C2B39"/>
              </a:solidFill>
              <a:latin typeface="Arial"/>
              <a:ea typeface="Arial"/>
              <a:cs typeface="Arial"/>
              <a:sym typeface="Arial"/>
            </a:endParaRPr>
          </a:p>
          <a:p>
            <a:pPr indent="0" lvl="0" marL="177800" marR="0" rtl="0" algn="l">
              <a:lnSpc>
                <a:spcPct val="115000"/>
              </a:lnSpc>
              <a:spcBef>
                <a:spcPts val="1600"/>
              </a:spcBef>
              <a:spcAft>
                <a:spcPts val="0"/>
              </a:spcAft>
              <a:buClr>
                <a:schemeClr val="dk2"/>
              </a:buClr>
              <a:buSzPct val="25000"/>
              <a:buFont typeface="Arial"/>
              <a:buNone/>
            </a:pPr>
            <a:r>
              <a:rPr b="1" i="0" lang="en-US" sz="2400" u="none" cap="none" strike="noStrike">
                <a:solidFill>
                  <a:srgbClr val="1C2B39"/>
                </a:solidFill>
                <a:latin typeface="Arial"/>
                <a:ea typeface="Arial"/>
                <a:cs typeface="Arial"/>
                <a:sym typeface="Arial"/>
              </a:rPr>
              <a:t>  </a:t>
            </a:r>
          </a:p>
        </p:txBody>
      </p:sp>
      <p:graphicFrame>
        <p:nvGraphicFramePr>
          <p:cNvPr id="291" name="Shape 291"/>
          <p:cNvGraphicFramePr/>
          <p:nvPr/>
        </p:nvGraphicFramePr>
        <p:xfrm>
          <a:off x="723600" y="3242250"/>
          <a:ext cx="3000000" cy="3000000"/>
        </p:xfrm>
        <a:graphic>
          <a:graphicData uri="http://schemas.openxmlformats.org/drawingml/2006/table">
            <a:tbl>
              <a:tblPr>
                <a:noFill/>
                <a:tableStyleId>{932EBE7C-57C2-4E80-8748-60C999ACD895}</a:tableStyleId>
              </a:tblPr>
              <a:tblGrid>
                <a:gridCol w="1557675"/>
                <a:gridCol w="1557675"/>
                <a:gridCol w="1557675"/>
                <a:gridCol w="1557675"/>
                <a:gridCol w="1557675"/>
              </a:tblGrid>
              <a:tr h="661625">
                <a:tc>
                  <a:txBody>
                    <a:bodyPr>
                      <a:noAutofit/>
                    </a:bodyPr>
                    <a:lstStyle/>
                    <a:p>
                      <a:pPr indent="-88900" lvl="0" marL="317500" marR="0" rtl="0" algn="l">
                        <a:lnSpc>
                          <a:spcPct val="100000"/>
                        </a:lnSpc>
                        <a:spcBef>
                          <a:spcPts val="0"/>
                        </a:spcBef>
                        <a:spcAft>
                          <a:spcPts val="0"/>
                        </a:spcAft>
                        <a:buClr>
                          <a:srgbClr val="000000"/>
                        </a:buClr>
                        <a:buSzPct val="100000"/>
                        <a:buFont typeface="Arial"/>
                        <a:buNone/>
                      </a:pPr>
                      <a:r>
                        <a:rPr lang="en-US"/>
                        <a:t>1.</a:t>
                      </a:r>
                    </a:p>
                  </a:txBody>
                  <a:tcPr marT="91425" marB="91425" marR="91425" marL="91425">
                    <a:solidFill>
                      <a:srgbClr val="C9DAF8"/>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2. </a:t>
                      </a:r>
                    </a:p>
                  </a:txBody>
                  <a:tcPr marT="91425" marB="91425" marR="91425" marL="91425">
                    <a:lnB cap="flat" cmpd="sng" w="9525">
                      <a:solidFill>
                        <a:srgbClr val="9E9E9E"/>
                      </a:solidFill>
                      <a:prstDash val="solid"/>
                      <a:round/>
                      <a:headEnd len="med" w="med" type="none"/>
                      <a:tailEnd len="med" w="med" type="none"/>
                    </a:lnB>
                    <a:solidFill>
                      <a:srgbClr val="C9DAF8"/>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3. </a:t>
                      </a:r>
                    </a:p>
                  </a:txBody>
                  <a:tcPr marT="91425" marB="91425" marR="91425" marL="91425">
                    <a:lnB cap="flat" cmpd="sng" w="9525">
                      <a:solidFill>
                        <a:srgbClr val="9E9E9E"/>
                      </a:solidFill>
                      <a:prstDash val="solid"/>
                      <a:round/>
                      <a:headEnd len="med" w="med" type="none"/>
                      <a:tailEnd len="med" w="med" type="none"/>
                    </a:lnB>
                    <a:solidFill>
                      <a:srgbClr val="C9DAF8"/>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4. </a:t>
                      </a:r>
                    </a:p>
                  </a:txBody>
                  <a:tcPr marT="91425" marB="91425" marR="91425" marL="91425">
                    <a:lnB cap="flat" cmpd="sng" w="9525">
                      <a:solidFill>
                        <a:srgbClr val="9E9E9E"/>
                      </a:solidFill>
                      <a:prstDash val="solid"/>
                      <a:round/>
                      <a:headEnd len="med" w="med" type="none"/>
                      <a:tailEnd len="med" w="med" type="none"/>
                    </a:lnB>
                    <a:solidFill>
                      <a:srgbClr val="C9DAF8"/>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5. </a:t>
                      </a:r>
                    </a:p>
                  </a:txBody>
                  <a:tcPr marT="91425" marB="91425" marR="91425" marL="91425">
                    <a:lnB cap="flat" cmpd="sng" w="9525">
                      <a:solidFill>
                        <a:srgbClr val="9E9E9E"/>
                      </a:solidFill>
                      <a:prstDash val="solid"/>
                      <a:round/>
                      <a:headEnd len="med" w="med" type="none"/>
                      <a:tailEnd len="med" w="med" type="none"/>
                    </a:lnB>
                    <a:solidFill>
                      <a:srgbClr val="C9DAF8"/>
                    </a:solidFill>
                  </a:tcPr>
                </a:tc>
              </a:tr>
              <a:tr h="6552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1.</a:t>
                      </a:r>
                    </a:p>
                  </a:txBody>
                  <a:tcPr marT="91425" marB="91425" marR="91425" marL="91425">
                    <a:lnR cap="flat" cmpd="sng" w="9525">
                      <a:solidFill>
                        <a:srgbClr val="9E9E9E"/>
                      </a:solidFill>
                      <a:prstDash val="solid"/>
                      <a:round/>
                      <a:headEnd len="med" w="med" type="none"/>
                      <a:tailEnd len="med" w="med" type="none"/>
                    </a:lnR>
                    <a:solidFill>
                      <a:srgbClr val="F4CCCC"/>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1.</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D9EAD3"/>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1.</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EAD1DC"/>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1.</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2CC"/>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1.</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CE5CD"/>
                    </a:solidFill>
                  </a:tcPr>
                </a:tc>
              </a:tr>
              <a:tr h="6552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2. </a:t>
                      </a:r>
                    </a:p>
                  </a:txBody>
                  <a:tcPr marT="91425" marB="91425" marR="91425" marL="91425">
                    <a:lnR cap="flat" cmpd="sng" w="9525">
                      <a:solidFill>
                        <a:srgbClr val="9E9E9E"/>
                      </a:solidFill>
                      <a:prstDash val="solid"/>
                      <a:round/>
                      <a:headEnd len="med" w="med" type="none"/>
                      <a:tailEnd len="med" w="med" type="none"/>
                    </a:lnR>
                    <a:solidFill>
                      <a:srgbClr val="F4CCCC"/>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2. </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D9EAD3"/>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2. </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EAD1DC"/>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2. </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2CC"/>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2. </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CE5CD"/>
                    </a:solidFill>
                  </a:tcPr>
                </a:tc>
              </a:tr>
              <a:tr h="6552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3. </a:t>
                      </a:r>
                    </a:p>
                  </a:txBody>
                  <a:tcPr marT="91425" marB="91425" marR="91425" marL="91425">
                    <a:lnR cap="flat" cmpd="sng" w="9525">
                      <a:solidFill>
                        <a:srgbClr val="9E9E9E"/>
                      </a:solidFill>
                      <a:prstDash val="solid"/>
                      <a:round/>
                      <a:headEnd len="med" w="med" type="none"/>
                      <a:tailEnd len="med" w="med" type="none"/>
                    </a:lnR>
                    <a:solidFill>
                      <a:srgbClr val="F4CCCC"/>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3. </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D9EAD3"/>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3. </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EAD1DC"/>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3. </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FF2CC"/>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US" sz="1400" u="none" cap="none" strike="noStrike"/>
                        <a:t>3. </a:t>
                      </a:r>
                    </a:p>
                  </a:txBody>
                  <a:tcPr marT="91425" marB="91425" marR="91425" marL="91425">
                    <a:lnL cap="flat" cmpd="sng" w="9525">
                      <a:solidFill>
                        <a:srgbClr val="9E9E9E"/>
                      </a:solidFill>
                      <a:prstDash val="solid"/>
                      <a:round/>
                      <a:headEnd len="med" w="med" type="none"/>
                      <a:tailEnd len="med" w="med" type="none"/>
                    </a:lnL>
                    <a:lnR cap="flat" cmpd="sng" w="9525">
                      <a:solidFill>
                        <a:srgbClr val="9E9E9E"/>
                      </a:solidFill>
                      <a:prstDash val="solid"/>
                      <a:round/>
                      <a:headEnd len="med" w="med" type="none"/>
                      <a:tailEnd len="med" w="med" type="none"/>
                    </a:lnR>
                    <a:lnT cap="flat" cmpd="sng" w="9525">
                      <a:solidFill>
                        <a:srgbClr val="9E9E9E"/>
                      </a:solidFill>
                      <a:prstDash val="solid"/>
                      <a:round/>
                      <a:headEnd len="med" w="med" type="none"/>
                      <a:tailEnd len="med" w="med" type="none"/>
                    </a:lnT>
                    <a:lnB cap="flat" cmpd="sng" w="9525">
                      <a:solidFill>
                        <a:srgbClr val="9E9E9E"/>
                      </a:solidFill>
                      <a:prstDash val="solid"/>
                      <a:round/>
                      <a:headEnd len="med" w="med" type="none"/>
                      <a:tailEnd len="med" w="med" type="none"/>
                    </a:lnB>
                    <a:solidFill>
                      <a:srgbClr val="FCE5CD"/>
                    </a:solidFill>
                  </a:tcPr>
                </a:tc>
              </a:tr>
            </a:tbl>
          </a:graphicData>
        </a:graphic>
      </p:graphicFrame>
      <p:sp>
        <p:nvSpPr>
          <p:cNvPr id="292" name="Shape 292"/>
          <p:cNvSpPr txBox="1"/>
          <p:nvPr>
            <p:ph idx="4294967295" type="sldNum"/>
          </p:nvPr>
        </p:nvSpPr>
        <p:spPr>
          <a:xfrm>
            <a:off x="7911547" y="6324900"/>
            <a:ext cx="1122426"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Shape 298"/>
          <p:cNvSpPr txBox="1"/>
          <p:nvPr>
            <p:ph type="title"/>
          </p:nvPr>
        </p:nvSpPr>
        <p:spPr>
          <a:xfrm>
            <a:off x="571525" y="581400"/>
            <a:ext cx="6544891"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Classroom Citizenship Rubric Reflection</a:t>
            </a:r>
          </a:p>
        </p:txBody>
      </p:sp>
      <p:sp>
        <p:nvSpPr>
          <p:cNvPr id="299" name="Shape 299"/>
          <p:cNvSpPr txBox="1"/>
          <p:nvPr>
            <p:ph idx="4294967295" type="sldNum"/>
          </p:nvPr>
        </p:nvSpPr>
        <p:spPr>
          <a:xfrm>
            <a:off x="7911547" y="6324900"/>
            <a:ext cx="1122426"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
        <p:nvSpPr>
          <p:cNvPr id="300" name="Shape 300"/>
          <p:cNvSpPr txBox="1"/>
          <p:nvPr>
            <p:ph idx="1" type="body"/>
          </p:nvPr>
        </p:nvSpPr>
        <p:spPr>
          <a:xfrm>
            <a:off x="613350" y="1749075"/>
            <a:ext cx="8261399" cy="4407900"/>
          </a:xfrm>
          <a:prstGeom prst="rect">
            <a:avLst/>
          </a:prstGeom>
          <a:noFill/>
          <a:ln>
            <a:noFill/>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Arial"/>
              <a:buNone/>
            </a:pPr>
            <a:r>
              <a:rPr b="0" i="0" lang="en-US" sz="2400" u="none" cap="none" strike="noStrike">
                <a:solidFill>
                  <a:srgbClr val="1C2B39"/>
                </a:solidFill>
                <a:latin typeface="Arial"/>
                <a:ea typeface="Arial"/>
                <a:cs typeface="Arial"/>
                <a:sym typeface="Arial"/>
              </a:rPr>
              <a:t>Once the chart has been completed, rate yourself in each category on a scale of 1-5. Partner with one peer to reflect on your chart together using the questions below. </a:t>
            </a:r>
          </a:p>
          <a:p>
            <a:pPr indent="-457200" lvl="0" marL="457200" marR="0" rtl="0" algn="l">
              <a:lnSpc>
                <a:spcPct val="115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In what areas are you the strongest?</a:t>
            </a:r>
          </a:p>
          <a:p>
            <a:pPr indent="-457200" lvl="0" marL="457200" marR="0" rtl="0" algn="l">
              <a:lnSpc>
                <a:spcPct val="115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In what areas are you the weakest?</a:t>
            </a:r>
          </a:p>
          <a:p>
            <a:pPr indent="-457200" lvl="0" marL="457200" marR="0" rtl="0" algn="l">
              <a:lnSpc>
                <a:spcPct val="115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How can you improve your weakest areas? </a:t>
            </a:r>
          </a:p>
          <a:p>
            <a:pPr indent="0" lvl="0" marL="0" marR="0" rtl="0" algn="l">
              <a:lnSpc>
                <a:spcPct val="115000"/>
              </a:lnSpc>
              <a:spcBef>
                <a:spcPts val="1600"/>
              </a:spcBef>
              <a:spcAft>
                <a:spcPts val="0"/>
              </a:spcAft>
              <a:buClr>
                <a:schemeClr val="dk2"/>
              </a:buClr>
              <a:buSzPct val="25000"/>
              <a:buFont typeface="Arial"/>
              <a:buNone/>
            </a:pPr>
            <a:r>
              <a:t/>
            </a:r>
            <a:endParaRPr b="0" i="0" sz="2400" u="none" cap="none" strike="noStrike">
              <a:solidFill>
                <a:srgbClr val="1C2B39"/>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Shape 160"/>
          <p:cNvSpPr txBox="1"/>
          <p:nvPr>
            <p:ph type="title"/>
          </p:nvPr>
        </p:nvSpPr>
        <p:spPr>
          <a:xfrm>
            <a:off x="848950" y="600200"/>
            <a:ext cx="6694800" cy="5454299"/>
          </a:xfrm>
          <a:prstGeom prst="rect">
            <a:avLst/>
          </a:prstGeom>
          <a:noFill/>
          <a:ln>
            <a:noFill/>
          </a:ln>
        </p:spPr>
        <p:txBody>
          <a:bodyPr anchorCtr="0" anchor="t" bIns="0" lIns="0" rIns="0" wrap="square" tIns="0">
            <a:noAutofit/>
          </a:bodyPr>
          <a:lstStyle/>
          <a:p>
            <a:pPr indent="0" lvl="0" marL="0" marR="0" rtl="0" algn="l">
              <a:lnSpc>
                <a:spcPct val="100000"/>
              </a:lnSpc>
              <a:spcBef>
                <a:spcPts val="0"/>
              </a:spcBef>
              <a:spcAft>
                <a:spcPts val="0"/>
              </a:spcAft>
              <a:buClr>
                <a:schemeClr val="lt1"/>
              </a:buClr>
              <a:buSzPct val="25000"/>
              <a:buFont typeface="Arial Black"/>
              <a:buNone/>
            </a:pPr>
            <a:br>
              <a:rPr b="0" i="0" lang="en-US" sz="6600" u="none" cap="none" strike="noStrike">
                <a:solidFill>
                  <a:srgbClr val="FFFFFF"/>
                </a:solidFill>
                <a:latin typeface="Arial Black"/>
                <a:ea typeface="Arial Black"/>
                <a:cs typeface="Arial Black"/>
                <a:sym typeface="Arial Black"/>
              </a:rPr>
            </a:br>
          </a:p>
          <a:p>
            <a:pPr indent="0" lvl="0" marL="0" marR="0" rtl="0" algn="l">
              <a:lnSpc>
                <a:spcPct val="100000"/>
              </a:lnSpc>
              <a:spcBef>
                <a:spcPts val="0"/>
              </a:spcBef>
              <a:spcAft>
                <a:spcPts val="0"/>
              </a:spcAft>
              <a:buClr>
                <a:schemeClr val="lt1"/>
              </a:buClr>
              <a:buSzPct val="25000"/>
              <a:buFont typeface="Arial Black"/>
              <a:buNone/>
            </a:pPr>
            <a:r>
              <a:rPr b="0" i="0" lang="en-US" sz="6600" u="none" cap="none" strike="noStrike">
                <a:solidFill>
                  <a:srgbClr val="FFFFFF"/>
                </a:solidFill>
                <a:latin typeface="Arial Black"/>
                <a:ea typeface="Arial Black"/>
                <a:cs typeface="Arial Black"/>
                <a:sym typeface="Arial Black"/>
              </a:rPr>
              <a:t>Understand</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type="title"/>
          </p:nvPr>
        </p:nvSpPr>
        <p:spPr>
          <a:xfrm>
            <a:off x="571525" y="581400"/>
            <a:ext cx="6522899" cy="860700"/>
          </a:xfrm>
          <a:prstGeom prst="rect">
            <a:avLst/>
          </a:prstGeom>
          <a:no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Black"/>
              <a:buNone/>
            </a:pPr>
            <a:r>
              <a:rPr b="0" i="0" lang="en-US" sz="3500" u="none" cap="none" strike="noStrike">
                <a:solidFill>
                  <a:srgbClr val="1A4625"/>
                </a:solidFill>
                <a:latin typeface="Arial Black"/>
                <a:ea typeface="Arial Black"/>
                <a:cs typeface="Arial Black"/>
                <a:sym typeface="Arial Black"/>
              </a:rPr>
              <a:t>Good Citizen Award</a:t>
            </a:r>
          </a:p>
        </p:txBody>
      </p:sp>
      <p:sp>
        <p:nvSpPr>
          <p:cNvPr id="307" name="Shape 307"/>
          <p:cNvSpPr txBox="1"/>
          <p:nvPr>
            <p:ph idx="1" type="body"/>
          </p:nvPr>
        </p:nvSpPr>
        <p:spPr>
          <a:xfrm>
            <a:off x="613350" y="1749075"/>
            <a:ext cx="8261399" cy="4407900"/>
          </a:xfrm>
          <a:prstGeom prst="rect">
            <a:avLst/>
          </a:prstGeom>
          <a:noFill/>
          <a:ln>
            <a:noFill/>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Arial"/>
              <a:buNone/>
            </a:pPr>
            <a:r>
              <a:rPr b="0" i="0" lang="en-US" sz="2400" u="none" cap="none" strike="noStrike">
                <a:solidFill>
                  <a:srgbClr val="1C2B39"/>
                </a:solidFill>
                <a:latin typeface="Arial"/>
                <a:ea typeface="Arial"/>
                <a:cs typeface="Arial"/>
                <a:sym typeface="Arial"/>
              </a:rPr>
              <a:t>Who would you choose in your class to receive the good citizen award? Create a good citizen award certificate to give to him/her. </a:t>
            </a:r>
          </a:p>
          <a:p>
            <a:pPr indent="0" lvl="0" marL="0" marR="0" rtl="0" algn="l">
              <a:lnSpc>
                <a:spcPct val="115000"/>
              </a:lnSpc>
              <a:spcBef>
                <a:spcPts val="0"/>
              </a:spcBef>
              <a:spcAft>
                <a:spcPts val="0"/>
              </a:spcAft>
              <a:buClr>
                <a:schemeClr val="dk2"/>
              </a:buClr>
              <a:buSzPct val="25000"/>
              <a:buFont typeface="Arial"/>
              <a:buNone/>
            </a:pPr>
            <a:r>
              <a:rPr b="0" i="0" lang="en-US" sz="2400" u="none" cap="none" strike="noStrike">
                <a:solidFill>
                  <a:srgbClr val="1C2B39"/>
                </a:solidFill>
                <a:latin typeface="Arial"/>
                <a:ea typeface="Arial"/>
                <a:cs typeface="Arial"/>
                <a:sym typeface="Arial"/>
              </a:rPr>
              <a:t>Include the following</a:t>
            </a:r>
            <a:r>
              <a:rPr b="0" lang="en-US"/>
              <a:t>:</a:t>
            </a:r>
          </a:p>
          <a:p>
            <a:pPr indent="-228600" lvl="0" marL="457200" marR="0" rtl="0" algn="l">
              <a:lnSpc>
                <a:spcPct val="115000"/>
              </a:lnSpc>
              <a:spcBef>
                <a:spcPts val="0"/>
              </a:spcBef>
              <a:spcAft>
                <a:spcPts val="0"/>
              </a:spcAft>
              <a:buChar char="●"/>
            </a:pPr>
            <a:r>
              <a:rPr b="0" lang="en-US"/>
              <a:t>name of award</a:t>
            </a:r>
          </a:p>
          <a:p>
            <a:pPr indent="-228600" lvl="0" marL="457200" marR="0" rtl="0" algn="l">
              <a:lnSpc>
                <a:spcPct val="115000"/>
              </a:lnSpc>
              <a:spcBef>
                <a:spcPts val="0"/>
              </a:spcBef>
              <a:spcAft>
                <a:spcPts val="0"/>
              </a:spcAft>
              <a:buChar char="●"/>
            </a:pPr>
            <a:r>
              <a:rPr b="0" lang="en-US"/>
              <a:t>his/her name</a:t>
            </a:r>
          </a:p>
          <a:p>
            <a:pPr indent="-228600" lvl="0" marL="457200" marR="0" rtl="0" algn="l">
              <a:lnSpc>
                <a:spcPct val="115000"/>
              </a:lnSpc>
              <a:spcBef>
                <a:spcPts val="0"/>
              </a:spcBef>
              <a:spcAft>
                <a:spcPts val="0"/>
              </a:spcAft>
              <a:buChar char="●"/>
            </a:pPr>
            <a:r>
              <a:rPr b="0" lang="en-US"/>
              <a:t>why he/she deserves it</a:t>
            </a:r>
          </a:p>
          <a:p>
            <a:pPr indent="-228600" lvl="0" marL="457200" marR="0" rtl="0" algn="l">
              <a:lnSpc>
                <a:spcPct val="115000"/>
              </a:lnSpc>
              <a:spcBef>
                <a:spcPts val="0"/>
              </a:spcBef>
              <a:spcAft>
                <a:spcPts val="0"/>
              </a:spcAft>
              <a:buChar char="●"/>
            </a:pPr>
            <a:r>
              <a:rPr b="0" lang="en-US"/>
              <a:t>today’s date</a:t>
            </a:r>
          </a:p>
          <a:p>
            <a:pPr indent="-228600" lvl="0" marL="457200" marR="0" rtl="0" algn="l">
              <a:lnSpc>
                <a:spcPct val="115000"/>
              </a:lnSpc>
              <a:spcBef>
                <a:spcPts val="0"/>
              </a:spcBef>
              <a:spcAft>
                <a:spcPts val="0"/>
              </a:spcAft>
              <a:buChar char="●"/>
            </a:pPr>
            <a:r>
              <a:rPr b="0" lang="en-US"/>
              <a:t>your signature</a:t>
            </a:r>
          </a:p>
        </p:txBody>
      </p:sp>
      <p:sp>
        <p:nvSpPr>
          <p:cNvPr id="308" name="Shape 308"/>
          <p:cNvSpPr txBox="1"/>
          <p:nvPr>
            <p:ph idx="4294967295" type="sldNum"/>
          </p:nvPr>
        </p:nvSpPr>
        <p:spPr>
          <a:xfrm>
            <a:off x="7911547" y="6324900"/>
            <a:ext cx="1122426"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Shape 313"/>
          <p:cNvSpPr txBox="1"/>
          <p:nvPr>
            <p:ph idx="1" type="subTitle"/>
          </p:nvPr>
        </p:nvSpPr>
        <p:spPr>
          <a:xfrm>
            <a:off x="831850" y="5226050"/>
            <a:ext cx="7493100" cy="628500"/>
          </a:xfrm>
          <a:prstGeom prst="rect">
            <a:avLst/>
          </a:prstGeom>
          <a:noFill/>
          <a:ln>
            <a:noFill/>
          </a:ln>
        </p:spPr>
        <p:txBody>
          <a:bodyPr anchorCtr="0" anchor="t" bIns="91425" lIns="91425" rIns="91425" wrap="square" tIns="91425">
            <a:noAutofit/>
          </a:bodyPr>
          <a:lstStyle/>
          <a:p>
            <a:pPr indent="0" lvl="0" marL="0" marR="0" rtl="0" algn="ctr">
              <a:lnSpc>
                <a:spcPct val="115000"/>
              </a:lnSpc>
              <a:spcBef>
                <a:spcPts val="0"/>
              </a:spcBef>
              <a:spcAft>
                <a:spcPts val="0"/>
              </a:spcAft>
              <a:buClr>
                <a:schemeClr val="dk2"/>
              </a:buClr>
              <a:buSzPct val="25000"/>
              <a:buFont typeface="Arial Black"/>
              <a:buNone/>
            </a:pPr>
            <a:r>
              <a:rPr lang="en-US"/>
              <a:t>Dr. Martin Luther King Jr.</a:t>
            </a:r>
          </a:p>
        </p:txBody>
      </p:sp>
      <p:sp>
        <p:nvSpPr>
          <p:cNvPr id="314" name="Shape 314"/>
          <p:cNvSpPr txBox="1"/>
          <p:nvPr>
            <p:ph idx="2" type="subTitle"/>
          </p:nvPr>
        </p:nvSpPr>
        <p:spPr>
          <a:xfrm>
            <a:off x="819150" y="2188425"/>
            <a:ext cx="7505700" cy="2872500"/>
          </a:xfrm>
          <a:prstGeom prst="rect">
            <a:avLst/>
          </a:prstGeom>
          <a:noFill/>
          <a:ln>
            <a:noFill/>
          </a:ln>
        </p:spPr>
        <p:txBody>
          <a:bodyPr anchorCtr="0" anchor="t" bIns="91425" lIns="91425" rIns="91425" wrap="square" tIns="91425">
            <a:noAutofit/>
          </a:bodyPr>
          <a:lstStyle/>
          <a:p>
            <a:pPr indent="0" lvl="0" marL="0" marR="0" rtl="0" algn="ctr">
              <a:lnSpc>
                <a:spcPct val="115000"/>
              </a:lnSpc>
              <a:spcBef>
                <a:spcPts val="0"/>
              </a:spcBef>
              <a:spcAft>
                <a:spcPts val="0"/>
              </a:spcAft>
              <a:buClr>
                <a:schemeClr val="dk2"/>
              </a:buClr>
              <a:buSzPct val="25000"/>
              <a:buFont typeface="Arial"/>
              <a:buNone/>
            </a:pPr>
            <a:r>
              <a:rPr lang="en-US"/>
              <a:t>We may have all come on different ships, but we're all in the same boat now.</a:t>
            </a:r>
            <a:br>
              <a:rPr lang="en-US"/>
            </a:br>
          </a:p>
        </p:txBody>
      </p:sp>
      <p:sp>
        <p:nvSpPr>
          <p:cNvPr id="315" name="Shape 315"/>
          <p:cNvSpPr txBox="1"/>
          <p:nvPr>
            <p:ph idx="4294967295" type="sldNum"/>
          </p:nvPr>
        </p:nvSpPr>
        <p:spPr>
          <a:xfrm>
            <a:off x="7827264" y="6324900"/>
            <a:ext cx="1206600" cy="533100"/>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chemeClr val="lt1"/>
                </a:solidFill>
                <a:latin typeface="Arial"/>
                <a:ea typeface="Arial"/>
                <a:cs typeface="Arial"/>
                <a:sym typeface="Arial"/>
              </a:rPr>
              <a:t>Reflect</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848950" y="600200"/>
            <a:ext cx="6694800" cy="5454299"/>
          </a:xfrm>
          <a:prstGeom prst="rect">
            <a:avLst/>
          </a:prstGeom>
          <a:noFill/>
          <a:ln>
            <a:noFill/>
          </a:ln>
        </p:spPr>
        <p:txBody>
          <a:bodyPr anchorCtr="0" anchor="t" bIns="0" lIns="0" rIns="0" wrap="square" tIns="0">
            <a:noAutofit/>
          </a:bodyPr>
          <a:lstStyle/>
          <a:p>
            <a:pPr indent="0" lvl="0" marL="0" marR="0" rtl="0" algn="l">
              <a:lnSpc>
                <a:spcPct val="100000"/>
              </a:lnSpc>
              <a:spcBef>
                <a:spcPts val="0"/>
              </a:spcBef>
              <a:spcAft>
                <a:spcPts val="0"/>
              </a:spcAft>
              <a:buClr>
                <a:schemeClr val="lt1"/>
              </a:buClr>
              <a:buSzPct val="25000"/>
              <a:buFont typeface="Arial Black"/>
              <a:buNone/>
            </a:pPr>
            <a:br>
              <a:rPr b="0" i="0" lang="en-US" sz="7200" u="none" cap="none" strike="noStrike">
                <a:solidFill>
                  <a:srgbClr val="FFFFFF"/>
                </a:solidFill>
                <a:latin typeface="Arial Black"/>
                <a:ea typeface="Arial Black"/>
                <a:cs typeface="Arial Black"/>
                <a:sym typeface="Arial Black"/>
              </a:rPr>
            </a:br>
          </a:p>
          <a:p>
            <a:pPr indent="0" lvl="0" marL="0" marR="0" rtl="0" algn="l">
              <a:lnSpc>
                <a:spcPct val="100000"/>
              </a:lnSpc>
              <a:spcBef>
                <a:spcPts val="0"/>
              </a:spcBef>
              <a:spcAft>
                <a:spcPts val="0"/>
              </a:spcAft>
              <a:buClr>
                <a:schemeClr val="lt1"/>
              </a:buClr>
              <a:buSzPct val="25000"/>
              <a:buFont typeface="Arial Black"/>
              <a:buNone/>
            </a:pPr>
            <a:r>
              <a:rPr b="0" i="0" lang="en-US" sz="6600" u="none" cap="none" strike="noStrike">
                <a:solidFill>
                  <a:srgbClr val="FFFFFF"/>
                </a:solidFill>
                <a:latin typeface="Arial Black"/>
                <a:ea typeface="Arial Black"/>
                <a:cs typeface="Arial Black"/>
                <a:sym typeface="Arial Black"/>
              </a:rPr>
              <a:t>Reflect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idx="1" type="subTitle"/>
          </p:nvPr>
        </p:nvSpPr>
        <p:spPr>
          <a:xfrm>
            <a:off x="831850" y="5226050"/>
            <a:ext cx="7493099" cy="628499"/>
          </a:xfrm>
          <a:prstGeom prst="rect">
            <a:avLst/>
          </a:prstGeom>
          <a:noFill/>
          <a:ln>
            <a:noFill/>
          </a:ln>
        </p:spPr>
        <p:txBody>
          <a:bodyPr anchorCtr="0" anchor="t" bIns="91425" lIns="91425" rIns="91425" wrap="square" tIns="91425">
            <a:noAutofit/>
          </a:bodyPr>
          <a:lstStyle/>
          <a:p>
            <a:pPr indent="0" lvl="0" marL="0" marR="0" rtl="0" algn="ctr">
              <a:lnSpc>
                <a:spcPct val="115000"/>
              </a:lnSpc>
              <a:spcBef>
                <a:spcPts val="0"/>
              </a:spcBef>
              <a:spcAft>
                <a:spcPts val="0"/>
              </a:spcAft>
              <a:buClr>
                <a:schemeClr val="dk2"/>
              </a:buClr>
              <a:buSzPct val="25000"/>
              <a:buFont typeface="Arial Black"/>
              <a:buNone/>
            </a:pPr>
            <a:r>
              <a:rPr b="0" i="0" lang="en-US" sz="1800" u="none" cap="none" strike="noStrike">
                <a:solidFill>
                  <a:srgbClr val="4EC3E0"/>
                </a:solidFill>
                <a:latin typeface="Arial Black"/>
                <a:ea typeface="Arial Black"/>
                <a:cs typeface="Arial Black"/>
                <a:sym typeface="Arial Black"/>
              </a:rPr>
              <a:t>Charles Handy</a:t>
            </a:r>
          </a:p>
        </p:txBody>
      </p:sp>
      <p:sp>
        <p:nvSpPr>
          <p:cNvPr id="326" name="Shape 326"/>
          <p:cNvSpPr txBox="1"/>
          <p:nvPr>
            <p:ph idx="2" type="subTitle"/>
          </p:nvPr>
        </p:nvSpPr>
        <p:spPr>
          <a:xfrm>
            <a:off x="819150" y="2188425"/>
            <a:ext cx="7505699" cy="2872499"/>
          </a:xfrm>
          <a:prstGeom prst="rect">
            <a:avLst/>
          </a:prstGeom>
          <a:noFill/>
          <a:ln>
            <a:noFill/>
          </a:ln>
        </p:spPr>
        <p:txBody>
          <a:bodyPr anchorCtr="0" anchor="t" bIns="91425" lIns="91425" rIns="91425" wrap="square" tIns="91425">
            <a:noAutofit/>
          </a:bodyPr>
          <a:lstStyle/>
          <a:p>
            <a:pPr indent="0" lvl="0" marL="0" marR="0" rtl="0" algn="ctr">
              <a:lnSpc>
                <a:spcPct val="115000"/>
              </a:lnSpc>
              <a:spcBef>
                <a:spcPts val="0"/>
              </a:spcBef>
              <a:spcAft>
                <a:spcPts val="0"/>
              </a:spcAft>
              <a:buClr>
                <a:schemeClr val="dk2"/>
              </a:buClr>
              <a:buSzPct val="25000"/>
              <a:buFont typeface="Arial"/>
              <a:buNone/>
            </a:pPr>
            <a:r>
              <a:rPr b="0" i="1" lang="en-US" sz="3600" u="none" cap="none" strike="noStrike">
                <a:solidFill>
                  <a:srgbClr val="FFFFFF"/>
                </a:solidFill>
                <a:latin typeface="Arial"/>
                <a:ea typeface="Arial"/>
                <a:cs typeface="Arial"/>
                <a:sym typeface="Arial"/>
              </a:rPr>
              <a:t>Citizenship is the chance to make a difference to the place where you belong.</a:t>
            </a:r>
          </a:p>
        </p:txBody>
      </p:sp>
      <p:sp>
        <p:nvSpPr>
          <p:cNvPr id="327" name="Shape 327"/>
          <p:cNvSpPr txBox="1"/>
          <p:nvPr>
            <p:ph idx="4294967295" type="sldNum"/>
          </p:nvPr>
        </p:nvSpPr>
        <p:spPr>
          <a:xfrm>
            <a:off x="7827264" y="6324900"/>
            <a:ext cx="1206710"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chemeClr val="lt1"/>
                </a:solidFill>
                <a:latin typeface="Arial"/>
                <a:ea typeface="Arial"/>
                <a:cs typeface="Arial"/>
                <a:sym typeface="Arial"/>
              </a:rPr>
              <a:t>Reflect</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type="title"/>
          </p:nvPr>
        </p:nvSpPr>
        <p:spPr>
          <a:xfrm>
            <a:off x="571525" y="581400"/>
            <a:ext cx="6522899"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US" sz="3200" u="none" cap="none" strike="noStrike">
                <a:solidFill>
                  <a:srgbClr val="1A4625"/>
                </a:solidFill>
                <a:latin typeface="Arial Black"/>
                <a:ea typeface="Arial Black"/>
                <a:cs typeface="Arial Black"/>
                <a:sym typeface="Arial Black"/>
              </a:rPr>
              <a:t>Create a Citizenship Chain! </a:t>
            </a:r>
          </a:p>
        </p:txBody>
      </p:sp>
      <p:sp>
        <p:nvSpPr>
          <p:cNvPr id="334" name="Shape 334"/>
          <p:cNvSpPr txBox="1"/>
          <p:nvPr>
            <p:ph idx="4294967295" type="sldNum"/>
          </p:nvPr>
        </p:nvSpPr>
        <p:spPr>
          <a:xfrm>
            <a:off x="7827264" y="6324900"/>
            <a:ext cx="1206710" cy="533099"/>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Reflect</a:t>
            </a:r>
          </a:p>
        </p:txBody>
      </p:sp>
      <p:pic>
        <p:nvPicPr>
          <p:cNvPr id="335" name="Shape 335"/>
          <p:cNvPicPr preferRelativeResize="0"/>
          <p:nvPr/>
        </p:nvPicPr>
        <p:blipFill rotWithShape="1">
          <a:blip r:embed="rId3">
            <a:alphaModFix/>
          </a:blip>
          <a:srcRect b="0" l="0" r="0" t="0"/>
          <a:stretch/>
        </p:blipFill>
        <p:spPr>
          <a:xfrm>
            <a:off x="1814271" y="3961308"/>
            <a:ext cx="5972086" cy="1510653"/>
          </a:xfrm>
          <a:prstGeom prst="rect">
            <a:avLst/>
          </a:prstGeom>
          <a:noFill/>
          <a:ln>
            <a:noFill/>
          </a:ln>
        </p:spPr>
      </p:pic>
      <p:sp>
        <p:nvSpPr>
          <p:cNvPr id="336" name="Shape 336"/>
          <p:cNvSpPr txBox="1"/>
          <p:nvPr>
            <p:ph idx="1" type="body"/>
          </p:nvPr>
        </p:nvSpPr>
        <p:spPr>
          <a:xfrm>
            <a:off x="669614" y="1721778"/>
            <a:ext cx="8261399" cy="4407900"/>
          </a:xfrm>
          <a:prstGeom prst="rect">
            <a:avLst/>
          </a:prstGeom>
          <a:noFill/>
          <a:ln>
            <a:noFill/>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Arial"/>
              <a:buNone/>
            </a:pPr>
            <a:r>
              <a:rPr b="0" i="0" lang="en-US" sz="2400" u="none" cap="none" strike="noStrike">
                <a:solidFill>
                  <a:srgbClr val="1C2B39"/>
                </a:solidFill>
                <a:latin typeface="Arial"/>
                <a:ea typeface="Arial"/>
                <a:cs typeface="Arial"/>
                <a:sym typeface="Arial"/>
              </a:rPr>
              <a:t>Create your own citizenship/teamwork quote using what you learned this week and write it on a strip of paper. Connect the links to create a citizenship chain to display as a reminder in our classroom! </a:t>
            </a:r>
          </a:p>
          <a:p>
            <a:pPr indent="0" lvl="0" marL="0" marR="0" rtl="0" algn="l">
              <a:lnSpc>
                <a:spcPct val="115000"/>
              </a:lnSpc>
              <a:spcBef>
                <a:spcPts val="1600"/>
              </a:spcBef>
              <a:spcAft>
                <a:spcPts val="0"/>
              </a:spcAft>
              <a:buClr>
                <a:schemeClr val="dk2"/>
              </a:buClr>
              <a:buSzPct val="25000"/>
              <a:buFont typeface="Arial"/>
              <a:buNone/>
            </a:pPr>
            <a:r>
              <a:t/>
            </a:r>
            <a:endParaRPr b="0" i="0" sz="2400" u="none" cap="none" strike="noStrike">
              <a:solidFill>
                <a:srgbClr val="1C2B3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3841750" y="2163250"/>
            <a:ext cx="4648200" cy="925800"/>
          </a:xfrm>
          <a:prstGeom prst="rect">
            <a:avLst/>
          </a:prstGeom>
        </p:spPr>
        <p:txBody>
          <a:bodyPr anchorCtr="0" anchor="t" bIns="91425" lIns="91425" rIns="91425" wrap="square" tIns="91425">
            <a:noAutofit/>
          </a:bodyPr>
          <a:lstStyle/>
          <a:p>
            <a:pPr lvl="0">
              <a:spcBef>
                <a:spcPts val="0"/>
              </a:spcBef>
              <a:buNone/>
            </a:pPr>
            <a:r>
              <a:rPr lang="en-US" sz="4800"/>
              <a:t>Teamwork/</a:t>
            </a:r>
          </a:p>
          <a:p>
            <a:pPr lvl="0" rtl="0">
              <a:spcBef>
                <a:spcPts val="0"/>
              </a:spcBef>
              <a:buNone/>
            </a:pPr>
            <a:r>
              <a:rPr lang="en-US" sz="4800"/>
              <a:t>Citizenship</a:t>
            </a:r>
          </a:p>
        </p:txBody>
      </p:sp>
      <p:sp>
        <p:nvSpPr>
          <p:cNvPr id="167" name="Shape 167"/>
          <p:cNvSpPr txBox="1"/>
          <p:nvPr>
            <p:ph idx="1" type="subTitle"/>
          </p:nvPr>
        </p:nvSpPr>
        <p:spPr>
          <a:xfrm>
            <a:off x="3960000" y="4604615"/>
            <a:ext cx="4648200" cy="925800"/>
          </a:xfrm>
          <a:prstGeom prst="rect">
            <a:avLst/>
          </a:prstGeom>
        </p:spPr>
        <p:txBody>
          <a:bodyPr anchorCtr="0" anchor="ctr" bIns="91425" lIns="91425" rIns="91425" wrap="square" tIns="91425">
            <a:noAutofit/>
          </a:bodyPr>
          <a:lstStyle/>
          <a:p>
            <a:pPr lvl="0" rtl="0">
              <a:spcBef>
                <a:spcPts val="0"/>
              </a:spcBef>
              <a:buNone/>
            </a:pPr>
            <a:r>
              <a:rPr lang="en-US" sz="3600">
                <a:latin typeface="Arial"/>
                <a:ea typeface="Arial"/>
                <a:cs typeface="Arial"/>
                <a:sym typeface="Arial"/>
              </a:rPr>
              <a:t>What do teamwork and citizenship mean to you?</a:t>
            </a:r>
          </a:p>
        </p:txBody>
      </p:sp>
      <p:sp>
        <p:nvSpPr>
          <p:cNvPr id="168" name="Shape 168"/>
          <p:cNvSpPr txBox="1"/>
          <p:nvPr/>
        </p:nvSpPr>
        <p:spPr>
          <a:xfrm>
            <a:off x="8064842" y="6324900"/>
            <a:ext cx="969000" cy="533100"/>
          </a:xfrm>
          <a:prstGeom prst="rect">
            <a:avLst/>
          </a:prstGeom>
          <a:noFill/>
          <a:ln>
            <a:noFill/>
          </a:ln>
        </p:spPr>
        <p:txBody>
          <a:bodyPr anchorCtr="0" anchor="ctr" bIns="0" lIns="0" rIns="0" wrap="square" tIns="0">
            <a:noAutofit/>
          </a:bodyPr>
          <a:lstStyle/>
          <a:p>
            <a:pPr lvl="0" rtl="0" algn="r">
              <a:spcBef>
                <a:spcPts val="0"/>
              </a:spcBef>
              <a:buNone/>
            </a:pPr>
            <a:r>
              <a:rPr lang="en-US"/>
              <a:t>Understand</a:t>
            </a:r>
          </a:p>
        </p:txBody>
      </p:sp>
      <p:pic>
        <p:nvPicPr>
          <p:cNvPr id="169" name="Shape 169"/>
          <p:cNvPicPr preferRelativeResize="0"/>
          <p:nvPr/>
        </p:nvPicPr>
        <p:blipFill>
          <a:blip r:embed="rId3">
            <a:alphaModFix/>
          </a:blip>
          <a:stretch>
            <a:fillRect/>
          </a:stretch>
        </p:blipFill>
        <p:spPr>
          <a:xfrm>
            <a:off x="361625" y="1890700"/>
            <a:ext cx="3076575" cy="3076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274637"/>
            <a:ext cx="8229600" cy="1002225"/>
          </a:xfrm>
          <a:prstGeom prst="rect">
            <a:avLst/>
          </a:prstGeom>
          <a:noFill/>
          <a:ln>
            <a:noFill/>
          </a:ln>
        </p:spPr>
        <p:txBody>
          <a:bodyPr anchorCtr="0" anchor="b" bIns="0" lIns="0" rIns="0" wrap="square" tIns="0">
            <a:noAutofit/>
          </a:bodyPr>
          <a:lstStyle/>
          <a:p>
            <a:pPr indent="0" lvl="0" marL="0" marR="0" rtl="0" algn="l">
              <a:lnSpc>
                <a:spcPct val="100000"/>
              </a:lnSpc>
              <a:spcBef>
                <a:spcPts val="0"/>
              </a:spcBef>
              <a:spcAft>
                <a:spcPts val="0"/>
              </a:spcAft>
              <a:buClr>
                <a:schemeClr val="dk2"/>
              </a:buClr>
              <a:buSzPct val="25000"/>
              <a:buFont typeface="Arial Black"/>
              <a:buNone/>
            </a:pPr>
            <a:r>
              <a:rPr b="1" i="0" lang="en-US" sz="2800" u="none" cap="none" strike="noStrike">
                <a:solidFill>
                  <a:schemeClr val="dk2"/>
                </a:solidFill>
                <a:latin typeface="Arial Black"/>
                <a:ea typeface="Arial Black"/>
                <a:cs typeface="Arial Black"/>
                <a:sym typeface="Arial Black"/>
              </a:rPr>
              <a:t>Fairness</a:t>
            </a:r>
          </a:p>
        </p:txBody>
      </p:sp>
      <p:sp>
        <p:nvSpPr>
          <p:cNvPr id="175" name="Shape 175"/>
          <p:cNvSpPr txBox="1"/>
          <p:nvPr>
            <p:ph idx="1" type="body"/>
          </p:nvPr>
        </p:nvSpPr>
        <p:spPr>
          <a:xfrm>
            <a:off x="457200" y="1600200"/>
            <a:ext cx="8229600" cy="4525963"/>
          </a:xfrm>
          <a:prstGeom prst="rect">
            <a:avLst/>
          </a:prstGeom>
          <a:noFill/>
          <a:ln>
            <a:noFill/>
          </a:ln>
        </p:spPr>
        <p:txBody>
          <a:bodyPr anchorCtr="0" anchor="t" bIns="0" lIns="0" rIns="0" wrap="square" tIns="0">
            <a:noAutofit/>
          </a:bodyPr>
          <a:lstStyle/>
          <a:p>
            <a:pPr indent="-342900" lvl="0" marL="342900" marR="0" rtl="0" algn="l">
              <a:lnSpc>
                <a:spcPct val="115000"/>
              </a:lnSpc>
              <a:spcBef>
                <a:spcPts val="0"/>
              </a:spcBef>
              <a:spcAft>
                <a:spcPts val="0"/>
              </a:spcAft>
              <a:buClr>
                <a:schemeClr val="dk2"/>
              </a:buClr>
              <a:buSzPct val="100000"/>
              <a:buFont typeface="Arial"/>
              <a:buChar char="•"/>
            </a:pPr>
            <a:r>
              <a:rPr b="0" i="0" lang="en-US" sz="2800" u="none" cap="none" strike="noStrike">
                <a:solidFill>
                  <a:schemeClr val="accent3"/>
                </a:solidFill>
                <a:latin typeface="Arial"/>
                <a:ea typeface="Arial"/>
                <a:cs typeface="Arial"/>
                <a:sym typeface="Arial"/>
              </a:rPr>
              <a:t>Fairness means to…</a:t>
            </a:r>
          </a:p>
          <a:p>
            <a:pPr indent="-342900" lvl="0" marL="342900" marR="0" rtl="0" algn="l">
              <a:lnSpc>
                <a:spcPct val="115000"/>
              </a:lnSpc>
              <a:spcBef>
                <a:spcPts val="560"/>
              </a:spcBef>
              <a:spcAft>
                <a:spcPts val="0"/>
              </a:spcAft>
              <a:buClr>
                <a:schemeClr val="dk2"/>
              </a:buClr>
              <a:buSzPct val="100000"/>
              <a:buFont typeface="Arial"/>
              <a:buChar char="•"/>
            </a:pPr>
            <a:r>
              <a:rPr b="0" i="0" lang="en-US" sz="2800" u="none" cap="none" strike="noStrike">
                <a:solidFill>
                  <a:schemeClr val="accent3"/>
                </a:solidFill>
                <a:latin typeface="Arial"/>
                <a:ea typeface="Arial"/>
                <a:cs typeface="Arial"/>
                <a:sym typeface="Arial"/>
              </a:rPr>
              <a:t>Play by the rules </a:t>
            </a:r>
          </a:p>
          <a:p>
            <a:pPr indent="-342900" lvl="0" marL="342900" marR="0" rtl="0" algn="l">
              <a:lnSpc>
                <a:spcPct val="115000"/>
              </a:lnSpc>
              <a:spcBef>
                <a:spcPts val="560"/>
              </a:spcBef>
              <a:spcAft>
                <a:spcPts val="0"/>
              </a:spcAft>
              <a:buClr>
                <a:schemeClr val="dk2"/>
              </a:buClr>
              <a:buSzPct val="100000"/>
              <a:buFont typeface="Arial"/>
              <a:buChar char="•"/>
            </a:pPr>
            <a:r>
              <a:rPr b="0" i="0" lang="en-US" sz="2800" u="none" cap="none" strike="noStrike">
                <a:solidFill>
                  <a:schemeClr val="accent3"/>
                </a:solidFill>
                <a:latin typeface="Arial"/>
                <a:ea typeface="Arial"/>
                <a:cs typeface="Arial"/>
                <a:sym typeface="Arial"/>
              </a:rPr>
              <a:t>Take turns and share </a:t>
            </a:r>
          </a:p>
          <a:p>
            <a:pPr indent="-342900" lvl="0" marL="342900" marR="0" rtl="0" algn="l">
              <a:lnSpc>
                <a:spcPct val="115000"/>
              </a:lnSpc>
              <a:spcBef>
                <a:spcPts val="560"/>
              </a:spcBef>
              <a:spcAft>
                <a:spcPts val="0"/>
              </a:spcAft>
              <a:buClr>
                <a:schemeClr val="dk2"/>
              </a:buClr>
              <a:buSzPct val="100000"/>
              <a:buFont typeface="Arial"/>
              <a:buChar char="•"/>
            </a:pPr>
            <a:r>
              <a:rPr b="0" i="0" lang="en-US" sz="2800" u="none" cap="none" strike="noStrike">
                <a:solidFill>
                  <a:schemeClr val="accent3"/>
                </a:solidFill>
                <a:latin typeface="Arial"/>
                <a:ea typeface="Arial"/>
                <a:cs typeface="Arial"/>
                <a:sym typeface="Arial"/>
              </a:rPr>
              <a:t>Be open-minded; listen to others</a:t>
            </a:r>
          </a:p>
          <a:p>
            <a:pPr indent="-342900" lvl="0" marL="342900" marR="0" rtl="0" algn="l">
              <a:lnSpc>
                <a:spcPct val="115000"/>
              </a:lnSpc>
              <a:spcBef>
                <a:spcPts val="560"/>
              </a:spcBef>
              <a:spcAft>
                <a:spcPts val="0"/>
              </a:spcAft>
              <a:buClr>
                <a:schemeClr val="dk2"/>
              </a:buClr>
              <a:buSzPct val="100000"/>
              <a:buFont typeface="Arial"/>
              <a:buChar char="•"/>
            </a:pPr>
            <a:r>
              <a:rPr b="0" i="0" lang="en-US" sz="2800" u="none" cap="none" strike="noStrike">
                <a:solidFill>
                  <a:schemeClr val="accent3"/>
                </a:solidFill>
                <a:latin typeface="Arial"/>
                <a:ea typeface="Arial"/>
                <a:cs typeface="Arial"/>
                <a:sym typeface="Arial"/>
              </a:rPr>
              <a:t>Don’t take advantage of others</a:t>
            </a:r>
          </a:p>
          <a:p>
            <a:pPr indent="-342900" lvl="0" marL="342900" marR="0" rtl="0" algn="l">
              <a:lnSpc>
                <a:spcPct val="115000"/>
              </a:lnSpc>
              <a:spcBef>
                <a:spcPts val="560"/>
              </a:spcBef>
              <a:spcAft>
                <a:spcPts val="0"/>
              </a:spcAft>
              <a:buClr>
                <a:schemeClr val="dk2"/>
              </a:buClr>
              <a:buSzPct val="100000"/>
              <a:buFont typeface="Arial"/>
              <a:buChar char="•"/>
            </a:pPr>
            <a:r>
              <a:rPr b="0" i="0" lang="en-US" sz="2800" u="none" cap="none" strike="noStrike">
                <a:solidFill>
                  <a:schemeClr val="accent3"/>
                </a:solidFill>
                <a:latin typeface="Arial"/>
                <a:ea typeface="Arial"/>
                <a:cs typeface="Arial"/>
                <a:sym typeface="Arial"/>
              </a:rPr>
              <a:t>Don’t blame others carelessly </a:t>
            </a:r>
          </a:p>
          <a:p>
            <a:pPr indent="-342900" lvl="0" marL="342900" marR="0" rtl="0" algn="l">
              <a:lnSpc>
                <a:spcPct val="115000"/>
              </a:lnSpc>
              <a:spcBef>
                <a:spcPts val="560"/>
              </a:spcBef>
              <a:spcAft>
                <a:spcPts val="0"/>
              </a:spcAft>
              <a:buClr>
                <a:schemeClr val="dk2"/>
              </a:buClr>
              <a:buSzPct val="100000"/>
              <a:buFont typeface="Arial"/>
              <a:buChar char="•"/>
            </a:pPr>
            <a:r>
              <a:rPr b="0" i="0" lang="en-US" sz="2800" u="none" cap="none" strike="noStrike">
                <a:solidFill>
                  <a:schemeClr val="accent3"/>
                </a:solidFill>
                <a:latin typeface="Arial"/>
                <a:ea typeface="Arial"/>
                <a:cs typeface="Arial"/>
                <a:sym typeface="Arial"/>
              </a:rPr>
              <a:t>Treat all people fairly</a:t>
            </a:r>
          </a:p>
          <a:p>
            <a:pPr indent="-342900" lvl="0" marL="342900" marR="0" rtl="0" algn="l">
              <a:lnSpc>
                <a:spcPct val="115000"/>
              </a:lnSpc>
              <a:spcBef>
                <a:spcPts val="560"/>
              </a:spcBef>
              <a:spcAft>
                <a:spcPts val="0"/>
              </a:spcAft>
              <a:buClr>
                <a:schemeClr val="dk2"/>
              </a:buClr>
              <a:buSzPct val="25000"/>
              <a:buFont typeface="Arial"/>
              <a:buNone/>
            </a:pPr>
            <a:r>
              <a:t/>
            </a:r>
            <a:endParaRPr b="0" i="0" sz="2800" u="none" cap="none" strike="noStrike">
              <a:solidFill>
                <a:schemeClr val="accent3"/>
              </a:solidFill>
              <a:latin typeface="Arial"/>
              <a:ea typeface="Arial"/>
              <a:cs typeface="Arial"/>
              <a:sym typeface="Arial"/>
            </a:endParaRPr>
          </a:p>
        </p:txBody>
      </p:sp>
      <p:sp>
        <p:nvSpPr>
          <p:cNvPr id="176" name="Shape 176"/>
          <p:cNvSpPr txBox="1"/>
          <p:nvPr>
            <p:ph idx="11" type="ftr"/>
          </p:nvPr>
        </p:nvSpPr>
        <p:spPr>
          <a:xfrm>
            <a:off x="241284" y="6222998"/>
            <a:ext cx="2895600" cy="635000"/>
          </a:xfrm>
          <a:prstGeom prst="rect">
            <a:avLst/>
          </a:prstGeom>
          <a:noFill/>
          <a:ln>
            <a:noFill/>
          </a:ln>
        </p:spPr>
        <p:txBody>
          <a:bodyPr anchorCtr="0" anchor="ctr" bIns="0" lIns="0" rIns="0" wrap="square" tIns="0">
            <a:noAutofit/>
          </a:bodyPr>
          <a:lstStyle/>
          <a:p>
            <a:pPr indent="0" lvl="0" marL="0" marR="0" rtl="0" algn="l">
              <a:lnSpc>
                <a:spcPct val="100000"/>
              </a:lnSpc>
              <a:spcBef>
                <a:spcPts val="0"/>
              </a:spcBef>
              <a:spcAft>
                <a:spcPts val="0"/>
              </a:spcAft>
              <a:buClr>
                <a:schemeClr val="dk2"/>
              </a:buClr>
              <a:buSzPct val="25000"/>
              <a:buFont typeface="Arial"/>
              <a:buNone/>
            </a:pPr>
            <a:r>
              <a:rPr b="1" i="1" lang="en-US" sz="1600" u="none" cap="none" strike="noStrike">
                <a:solidFill>
                  <a:schemeClr val="dk2"/>
                </a:solidFill>
                <a:latin typeface="Arial"/>
                <a:ea typeface="Arial"/>
                <a:cs typeface="Arial"/>
                <a:sym typeface="Arial"/>
              </a:rPr>
              <a:t>#OtherPeopleMatter</a:t>
            </a:r>
          </a:p>
        </p:txBody>
      </p:sp>
      <p:sp>
        <p:nvSpPr>
          <p:cNvPr id="177" name="Shape 177"/>
          <p:cNvSpPr txBox="1"/>
          <p:nvPr>
            <p:ph idx="12" type="sldNum"/>
          </p:nvPr>
        </p:nvSpPr>
        <p:spPr>
          <a:xfrm>
            <a:off x="6791314" y="6222998"/>
            <a:ext cx="2133598" cy="635001"/>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chemeClr val="dk2"/>
              </a:buClr>
              <a:buSzPct val="25000"/>
              <a:buFont typeface="Arial"/>
              <a:buNone/>
            </a:pPr>
            <a:r>
              <a:rPr b="0" i="0" lang="en-US" sz="1600" u="none" cap="none" strike="noStrike">
                <a:solidFill>
                  <a:schemeClr val="dk2"/>
                </a:solidFill>
                <a:latin typeface="Arial"/>
                <a:ea typeface="Arial"/>
                <a:cs typeface="Arial"/>
                <a:sym typeface="Arial"/>
              </a:rPr>
              <a:t>Day 1</a:t>
            </a:r>
          </a:p>
        </p:txBody>
      </p:sp>
      <p:pic>
        <p:nvPicPr>
          <p:cNvPr id="178" name="Shape 178"/>
          <p:cNvPicPr preferRelativeResize="0"/>
          <p:nvPr/>
        </p:nvPicPr>
        <p:blipFill rotWithShape="1">
          <a:blip r:embed="rId3">
            <a:alphaModFix/>
          </a:blip>
          <a:srcRect b="0" l="0" r="0" t="0"/>
          <a:stretch/>
        </p:blipFill>
        <p:spPr>
          <a:xfrm>
            <a:off x="0" y="0"/>
            <a:ext cx="9144000" cy="68579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571525" y="581400"/>
            <a:ext cx="6522899"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Brainstorm with a Group</a:t>
            </a:r>
          </a:p>
        </p:txBody>
      </p:sp>
      <p:sp>
        <p:nvSpPr>
          <p:cNvPr id="185" name="Shape 185"/>
          <p:cNvSpPr txBox="1"/>
          <p:nvPr>
            <p:ph idx="1" type="body"/>
          </p:nvPr>
        </p:nvSpPr>
        <p:spPr>
          <a:xfrm>
            <a:off x="613350" y="1749075"/>
            <a:ext cx="8261399" cy="4407900"/>
          </a:xfrm>
          <a:prstGeom prst="rect">
            <a:avLst/>
          </a:prstGeom>
          <a:noFill/>
          <a:ln>
            <a:noFill/>
          </a:ln>
        </p:spPr>
        <p:txBody>
          <a:bodyPr anchorCtr="0" anchor="t" bIns="91425" lIns="91425" rIns="91425" wrap="square" tIns="91425">
            <a:noAutofit/>
          </a:bodyPr>
          <a:lstStyle/>
          <a:p>
            <a:pPr indent="0" lvl="0" marL="0" marR="0" rtl="0" algn="l">
              <a:lnSpc>
                <a:spcPct val="115000"/>
              </a:lnSpc>
              <a:spcBef>
                <a:spcPts val="0"/>
              </a:spcBef>
              <a:spcAft>
                <a:spcPts val="0"/>
              </a:spcAft>
              <a:buClr>
                <a:schemeClr val="dk2"/>
              </a:buClr>
              <a:buSzPct val="25000"/>
              <a:buFont typeface="Arial"/>
              <a:buNone/>
            </a:pPr>
            <a:r>
              <a:rPr b="0" i="0" lang="en-US" sz="2400" u="none" cap="none" strike="noStrike">
                <a:solidFill>
                  <a:srgbClr val="1C2B39"/>
                </a:solidFill>
                <a:latin typeface="Arial"/>
                <a:ea typeface="Arial"/>
                <a:cs typeface="Arial"/>
                <a:sym typeface="Arial"/>
              </a:rPr>
              <a:t>Identify the most essential components of a team by creating an idea web. </a:t>
            </a:r>
          </a:p>
          <a:p>
            <a:pPr indent="0" lvl="0" marL="0" marR="0" rtl="0" algn="l">
              <a:lnSpc>
                <a:spcPct val="115000"/>
              </a:lnSpc>
              <a:spcBef>
                <a:spcPts val="1600"/>
              </a:spcBef>
              <a:spcAft>
                <a:spcPts val="0"/>
              </a:spcAft>
              <a:buClr>
                <a:schemeClr val="dk2"/>
              </a:buClr>
              <a:buSzPct val="25000"/>
              <a:buFont typeface="Arial"/>
              <a:buNone/>
            </a:pPr>
            <a:r>
              <a:t/>
            </a:r>
            <a:endParaRPr b="0" i="0" sz="2400" u="none" cap="none" strike="noStrike">
              <a:solidFill>
                <a:srgbClr val="1C2B39"/>
              </a:solidFill>
              <a:latin typeface="Arial"/>
              <a:ea typeface="Arial"/>
              <a:cs typeface="Arial"/>
              <a:sym typeface="Arial"/>
            </a:endParaRPr>
          </a:p>
          <a:p>
            <a:pPr indent="0" lvl="0" marL="0" marR="0" rtl="0" algn="l">
              <a:lnSpc>
                <a:spcPct val="115000"/>
              </a:lnSpc>
              <a:spcBef>
                <a:spcPts val="1600"/>
              </a:spcBef>
              <a:spcAft>
                <a:spcPts val="0"/>
              </a:spcAft>
              <a:buClr>
                <a:srgbClr val="000000"/>
              </a:buClr>
              <a:buSzPct val="25000"/>
              <a:buFont typeface="Arial"/>
              <a:buNone/>
            </a:pPr>
            <a:r>
              <a:t/>
            </a:r>
            <a:endParaRPr b="0" i="0" sz="2400" u="none" cap="none" strike="noStrike">
              <a:solidFill>
                <a:srgbClr val="1C2B39"/>
              </a:solidFill>
              <a:latin typeface="Arial"/>
              <a:ea typeface="Arial"/>
              <a:cs typeface="Arial"/>
              <a:sym typeface="Arial"/>
            </a:endParaRPr>
          </a:p>
          <a:p>
            <a:pPr indent="0" lvl="0" marL="0" marR="0" rtl="0" algn="l">
              <a:lnSpc>
                <a:spcPct val="115000"/>
              </a:lnSpc>
              <a:spcBef>
                <a:spcPts val="1600"/>
              </a:spcBef>
              <a:spcAft>
                <a:spcPts val="0"/>
              </a:spcAft>
              <a:buClr>
                <a:schemeClr val="dk1"/>
              </a:buClr>
              <a:buSzPct val="25000"/>
              <a:buFont typeface="Arial"/>
              <a:buNone/>
            </a:pPr>
            <a:r>
              <a:rPr b="0" i="0" lang="en-US" sz="2400" u="none" cap="none" strike="noStrike">
                <a:solidFill>
                  <a:srgbClr val="1C2B39"/>
                </a:solidFill>
                <a:latin typeface="Arial"/>
                <a:ea typeface="Arial"/>
                <a:cs typeface="Arial"/>
                <a:sym typeface="Arial"/>
              </a:rPr>
              <a:t>Identify important characteristics of a citizen by creating an idea web. </a:t>
            </a:r>
          </a:p>
        </p:txBody>
      </p:sp>
      <p:pic>
        <p:nvPicPr>
          <p:cNvPr id="186" name="Shape 186"/>
          <p:cNvPicPr preferRelativeResize="0"/>
          <p:nvPr/>
        </p:nvPicPr>
        <p:blipFill rotWithShape="1">
          <a:blip r:embed="rId3">
            <a:alphaModFix/>
          </a:blip>
          <a:srcRect b="0" l="0" r="0" t="0"/>
          <a:stretch/>
        </p:blipFill>
        <p:spPr>
          <a:xfrm>
            <a:off x="3619446" y="2557211"/>
            <a:ext cx="1905099" cy="1428824"/>
          </a:xfrm>
          <a:prstGeom prst="rect">
            <a:avLst/>
          </a:prstGeom>
          <a:noFill/>
          <a:ln>
            <a:noFill/>
          </a:ln>
        </p:spPr>
      </p:pic>
      <p:pic>
        <p:nvPicPr>
          <p:cNvPr id="187" name="Shape 187"/>
          <p:cNvPicPr preferRelativeResize="0"/>
          <p:nvPr/>
        </p:nvPicPr>
        <p:blipFill rotWithShape="1">
          <a:blip r:embed="rId3">
            <a:alphaModFix/>
          </a:blip>
          <a:srcRect b="0" l="0" r="0" t="0"/>
          <a:stretch/>
        </p:blipFill>
        <p:spPr>
          <a:xfrm>
            <a:off x="3619446" y="4794173"/>
            <a:ext cx="1905099" cy="1428824"/>
          </a:xfrm>
          <a:prstGeom prst="rect">
            <a:avLst/>
          </a:prstGeom>
          <a:noFill/>
          <a:ln>
            <a:noFill/>
          </a:ln>
        </p:spPr>
      </p:pic>
      <p:sp>
        <p:nvSpPr>
          <p:cNvPr id="188" name="Shape 188"/>
          <p:cNvSpPr txBox="1"/>
          <p:nvPr/>
        </p:nvSpPr>
        <p:spPr>
          <a:xfrm>
            <a:off x="8064842" y="6324900"/>
            <a:ext cx="969000" cy="533100"/>
          </a:xfrm>
          <a:prstGeom prst="rect">
            <a:avLst/>
          </a:prstGeom>
          <a:noFill/>
          <a:ln>
            <a:noFill/>
          </a:ln>
        </p:spPr>
        <p:txBody>
          <a:bodyPr anchorCtr="0" anchor="ctr" bIns="0" lIns="0" rIns="0" wrap="square" tIns="0">
            <a:noAutofit/>
          </a:bodyPr>
          <a:lstStyle/>
          <a:p>
            <a:pPr lvl="0" rtl="0" algn="r">
              <a:spcBef>
                <a:spcPts val="0"/>
              </a:spcBef>
              <a:buNone/>
            </a:pPr>
            <a:r>
              <a:rPr lang="en-US"/>
              <a:t>Understand</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571525" y="581400"/>
            <a:ext cx="6522900"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LeBron James</a:t>
            </a:r>
          </a:p>
        </p:txBody>
      </p:sp>
      <p:sp>
        <p:nvSpPr>
          <p:cNvPr id="195" name="Shape 195"/>
          <p:cNvSpPr txBox="1"/>
          <p:nvPr>
            <p:ph idx="4294967295" type="sldNum"/>
          </p:nvPr>
        </p:nvSpPr>
        <p:spPr>
          <a:xfrm>
            <a:off x="7911547" y="6324900"/>
            <a:ext cx="1122300" cy="533100"/>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
        <p:nvSpPr>
          <p:cNvPr descr="As LeBron James continues to build his resume as an NBA all-time great, it’s his ability to lift the level of play of those around him that makes him a unique talent.  About the NBA:  The NBA is the premier professional basketball league in the United States and Canada. The league is truly global, with games and programming in 215 countries and territories in 47 languages, as well as NBA rosters at the start of the 2014-15 season featuring a record 101 international players from 37 countries and territories. For the 2014-15 season, each of the league's 30 teams will play 82 regular-season games, followed by a postseason for those that qualify.   The NBA consists of the following teams: Atlanta Hawks; Boston Celtics; Brooklyn Nets; Charlotte Hornets; Chicago Bulls; Cleveland Cavaliers; Dallas Mavericks; Denver Nuggets; Detroit Pistons; Golden State Warriors; Houston Rockets; Indiana Pacers; Los Angeles Clippers; Los Angeles Lakers; Memphis Grizzlies; Miami Heat; Milwaukee Bucks; Minnesota Timberwolves; New Orleans Pelicans; New York Knicks; Oklahoma City Thunder; Orlando Magic; Philadelphia 76ers; Phoenix Suns; Portland Trail Blazers; Sacramento Kings; San Antonio Spurs; Toronto Raptors; Utah Jazz; Washington Wizards.   The NBA offers real time access to live regular season NBA games with a subscription to NBA LEAGUE PASS, available globally for TV, broadband, and mobile.  Real-time Stats, Scores, Highlights and more are available to fans on web and mobile with NBA Game Time.    For more information, as well as all the latest NBA news and highlights, log onto the league's official website at http://www.NBA.com   Subscribe on YouTube:                        http://www.youtube.com/nba Subscribe to NBA LEAGUE PASS       http://www.nba.com/leaguepass Download NBA Game Time                 http://www.nba.com/mobile Like us on Facebook:                           http://www.facebook.com/nba Follow us on Twitter:                            http://www.twitter.com/nba Follow us on Instagram:                       http://www.instagram.com/nba Follow us on Tumblr                             http://nba.tumblr.com Shop for NBA Gear:                              http://store.nba.com" id="196" name="Shape 196" title="LeBron James, Team Player">
            <a:hlinkClick r:id="rId3"/>
          </p:cNvPr>
          <p:cNvSpPr/>
          <p:nvPr/>
        </p:nvSpPr>
        <p:spPr>
          <a:xfrm>
            <a:off x="655750" y="1693524"/>
            <a:ext cx="6017700" cy="4513275"/>
          </a:xfrm>
          <a:prstGeom prst="rect">
            <a:avLst/>
          </a:prstGeom>
          <a:blipFill>
            <a:blip r:embed="rId4">
              <a:alphaModFix/>
            </a:blip>
            <a:stretch>
              <a:fillRect/>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571525" y="581400"/>
            <a:ext cx="6522900"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Discussion Questions</a:t>
            </a:r>
          </a:p>
        </p:txBody>
      </p:sp>
      <p:sp>
        <p:nvSpPr>
          <p:cNvPr id="203" name="Shape 203"/>
          <p:cNvSpPr txBox="1"/>
          <p:nvPr>
            <p:ph idx="1" type="body"/>
          </p:nvPr>
        </p:nvSpPr>
        <p:spPr>
          <a:xfrm>
            <a:off x="613350" y="1749075"/>
            <a:ext cx="8261400" cy="4407900"/>
          </a:xfrm>
          <a:prstGeom prst="rect">
            <a:avLst/>
          </a:prstGeom>
          <a:noFill/>
          <a:ln>
            <a:noFill/>
          </a:ln>
        </p:spPr>
        <p:txBody>
          <a:bodyPr anchorCtr="0" anchor="t" bIns="91425" lIns="91425" rIns="91425" wrap="square" tIns="91425">
            <a:noAutofit/>
          </a:bodyPr>
          <a:lstStyle/>
          <a:p>
            <a:pPr indent="-457200" lvl="0" marL="685800" marR="0" rtl="0" algn="l">
              <a:lnSpc>
                <a:spcPct val="115000"/>
              </a:lnSpc>
              <a:spcBef>
                <a:spcPts val="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David Griffin acknowledged James’s dedication to his team, “He is a guy whose greatness is in his ability to bring about other’s greatness.” How can someone be both a leader and a team player?  </a:t>
            </a:r>
          </a:p>
          <a:p>
            <a:pPr indent="-457200" lvl="0" marL="457200" marR="0" rtl="0" algn="l">
              <a:lnSpc>
                <a:spcPct val="115000"/>
              </a:lnSpc>
              <a:spcBef>
                <a:spcPts val="1600"/>
              </a:spcBef>
              <a:spcAft>
                <a:spcPts val="0"/>
              </a:spcAft>
              <a:buClr>
                <a:schemeClr val="dk2"/>
              </a:buClr>
              <a:buSzPct val="100000"/>
              <a:buFont typeface="Arial"/>
              <a:buNone/>
            </a:pPr>
            <a:r>
              <a:t/>
            </a:r>
            <a:endParaRPr b="0" i="0" sz="2400" u="none" cap="none" strike="noStrike">
              <a:solidFill>
                <a:srgbClr val="1C2B39"/>
              </a:solidFill>
              <a:latin typeface="Arial"/>
              <a:ea typeface="Arial"/>
              <a:cs typeface="Arial"/>
              <a:sym typeface="Arial"/>
            </a:endParaRPr>
          </a:p>
          <a:p>
            <a:pPr indent="-457200" lvl="0" marL="685800" marR="0" rtl="0" algn="l">
              <a:lnSpc>
                <a:spcPct val="115000"/>
              </a:lnSpc>
              <a:spcBef>
                <a:spcPts val="1600"/>
              </a:spcBef>
              <a:spcAft>
                <a:spcPts val="0"/>
              </a:spcAft>
              <a:buClr>
                <a:schemeClr val="dk2"/>
              </a:buClr>
              <a:buSzPct val="100000"/>
              <a:buFont typeface="Arial"/>
              <a:buAutoNum type="arabicPeriod"/>
            </a:pPr>
            <a:r>
              <a:rPr b="0" i="0" lang="en-US" sz="2400" u="none" cap="none" strike="noStrike">
                <a:solidFill>
                  <a:srgbClr val="1C2B39"/>
                </a:solidFill>
                <a:latin typeface="Arial"/>
                <a:ea typeface="Arial"/>
                <a:cs typeface="Arial"/>
                <a:sym typeface="Arial"/>
              </a:rPr>
              <a:t>LeBron James remarked, “Sacrifice yourself and what you can do for the betterment of the team.” How might being a team player involve sacrifice? </a:t>
            </a:r>
          </a:p>
        </p:txBody>
      </p:sp>
      <p:sp>
        <p:nvSpPr>
          <p:cNvPr id="204" name="Shape 204"/>
          <p:cNvSpPr txBox="1"/>
          <p:nvPr>
            <p:ph idx="4294967295" type="sldNum"/>
          </p:nvPr>
        </p:nvSpPr>
        <p:spPr>
          <a:xfrm>
            <a:off x="7911547" y="6324900"/>
            <a:ext cx="1122300" cy="533100"/>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571525" y="581400"/>
            <a:ext cx="7008600"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Motivation to Become a Team </a:t>
            </a:r>
          </a:p>
        </p:txBody>
      </p:sp>
      <p:sp>
        <p:nvSpPr>
          <p:cNvPr id="211" name="Shape 211"/>
          <p:cNvSpPr txBox="1"/>
          <p:nvPr>
            <p:ph idx="4294967295" type="sldNum"/>
          </p:nvPr>
        </p:nvSpPr>
        <p:spPr>
          <a:xfrm>
            <a:off x="7911547" y="6324900"/>
            <a:ext cx="1122300" cy="533100"/>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
        <p:nvSpPr>
          <p:cNvPr descr=" " id="212" name="Shape 212" title="Remember The Titans - Motivation to Become a Team!">
            <a:hlinkClick r:id="rId3"/>
          </p:cNvPr>
          <p:cNvSpPr/>
          <p:nvPr/>
        </p:nvSpPr>
        <p:spPr>
          <a:xfrm>
            <a:off x="675100" y="1714499"/>
            <a:ext cx="5950575" cy="4462925"/>
          </a:xfrm>
          <a:prstGeom prst="rect">
            <a:avLst/>
          </a:prstGeom>
          <a:blipFill>
            <a:blip r:embed="rId4">
              <a:alphaModFix/>
            </a:blip>
            <a:stretch>
              <a:fillRect/>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571525" y="581400"/>
            <a:ext cx="6522900" cy="860700"/>
          </a:xfrm>
          <a:prstGeom prst="rect">
            <a:avLst/>
          </a:prstGeom>
          <a:noFill/>
          <a:ln>
            <a:noFill/>
          </a:ln>
        </p:spPr>
        <p:txBody>
          <a:bodyPr anchorCtr="0" anchor="b"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Black"/>
              <a:buNone/>
            </a:pPr>
            <a:r>
              <a:rPr b="0" i="0" lang="en-US" sz="3200" u="none" cap="none" strike="noStrike">
                <a:solidFill>
                  <a:srgbClr val="1A4625"/>
                </a:solidFill>
                <a:latin typeface="Arial Black"/>
                <a:ea typeface="Arial Black"/>
                <a:cs typeface="Arial Black"/>
                <a:sym typeface="Arial Black"/>
              </a:rPr>
              <a:t>Discussion Questions</a:t>
            </a:r>
          </a:p>
        </p:txBody>
      </p:sp>
      <p:sp>
        <p:nvSpPr>
          <p:cNvPr id="219" name="Shape 219"/>
          <p:cNvSpPr txBox="1"/>
          <p:nvPr>
            <p:ph idx="1" type="body"/>
          </p:nvPr>
        </p:nvSpPr>
        <p:spPr>
          <a:xfrm>
            <a:off x="613350" y="1749075"/>
            <a:ext cx="8261400" cy="4407900"/>
          </a:xfrm>
          <a:prstGeom prst="rect">
            <a:avLst/>
          </a:prstGeom>
          <a:noFill/>
          <a:ln>
            <a:noFill/>
          </a:ln>
        </p:spPr>
        <p:txBody>
          <a:bodyPr anchorCtr="0" anchor="t" bIns="91425" lIns="91425" rIns="91425" wrap="square" tIns="91425">
            <a:noAutofit/>
          </a:bodyPr>
          <a:lstStyle/>
          <a:p>
            <a:pPr indent="-444500" lvl="0" marL="457200" marR="0" rtl="0" algn="l">
              <a:lnSpc>
                <a:spcPct val="115000"/>
              </a:lnSpc>
              <a:spcBef>
                <a:spcPts val="0"/>
              </a:spcBef>
              <a:spcAft>
                <a:spcPts val="0"/>
              </a:spcAft>
              <a:buClr>
                <a:schemeClr val="dk2"/>
              </a:buClr>
              <a:buSzPct val="100000"/>
              <a:buFont typeface="Arial"/>
              <a:buAutoNum type="arabicPeriod"/>
            </a:pPr>
            <a:r>
              <a:rPr b="0" i="0" lang="en-US" sz="2200" u="none" cap="none" strike="noStrike">
                <a:solidFill>
                  <a:srgbClr val="1C2B39"/>
                </a:solidFill>
                <a:latin typeface="Arial"/>
                <a:ea typeface="Arial"/>
                <a:cs typeface="Arial"/>
                <a:sym typeface="Arial"/>
              </a:rPr>
              <a:t>What obstacles did the Titans have to overcome to unify as a team? </a:t>
            </a:r>
          </a:p>
          <a:p>
            <a:pPr indent="-444500" lvl="0" marL="457200" marR="0" rtl="0" algn="l">
              <a:lnSpc>
                <a:spcPct val="115000"/>
              </a:lnSpc>
              <a:spcBef>
                <a:spcPts val="1600"/>
              </a:spcBef>
              <a:spcAft>
                <a:spcPts val="0"/>
              </a:spcAft>
              <a:buClr>
                <a:schemeClr val="dk2"/>
              </a:buClr>
              <a:buSzPct val="100000"/>
              <a:buFont typeface="Arial"/>
              <a:buAutoNum type="arabicPeriod"/>
            </a:pPr>
            <a:r>
              <a:rPr b="0" i="0" lang="en-US" sz="2200" u="none" cap="none" strike="noStrike">
                <a:solidFill>
                  <a:srgbClr val="1C2B39"/>
                </a:solidFill>
                <a:latin typeface="Arial"/>
                <a:ea typeface="Arial"/>
                <a:cs typeface="Arial"/>
                <a:sym typeface="Arial"/>
              </a:rPr>
              <a:t>What obstacles must your class overcome to become unified as a team?</a:t>
            </a:r>
          </a:p>
          <a:p>
            <a:pPr indent="-444500" lvl="0" marL="457200" marR="0" rtl="0" algn="l">
              <a:lnSpc>
                <a:spcPct val="115000"/>
              </a:lnSpc>
              <a:spcBef>
                <a:spcPts val="1600"/>
              </a:spcBef>
              <a:spcAft>
                <a:spcPts val="0"/>
              </a:spcAft>
              <a:buClr>
                <a:schemeClr val="dk2"/>
              </a:buClr>
              <a:buSzPct val="100000"/>
              <a:buFont typeface="Arial"/>
              <a:buAutoNum type="arabicPeriod"/>
            </a:pPr>
            <a:r>
              <a:rPr b="0" i="0" lang="en-US" sz="2200" u="none" cap="none" strike="noStrike">
                <a:solidFill>
                  <a:srgbClr val="1C2B39"/>
                </a:solidFill>
                <a:latin typeface="Arial"/>
                <a:ea typeface="Arial"/>
                <a:cs typeface="Arial"/>
                <a:sym typeface="Arial"/>
              </a:rPr>
              <a:t>What common goal are you working toward as a class? </a:t>
            </a:r>
          </a:p>
          <a:p>
            <a:pPr indent="-444500" lvl="0" marL="457200" rtl="0">
              <a:spcBef>
                <a:spcPts val="0"/>
              </a:spcBef>
              <a:spcAft>
                <a:spcPts val="0"/>
              </a:spcAft>
              <a:buClr>
                <a:schemeClr val="dk2"/>
              </a:buClr>
              <a:buSzPct val="100000"/>
              <a:buFont typeface="Arial"/>
              <a:buAutoNum type="arabicPeriod"/>
            </a:pPr>
            <a:r>
              <a:rPr b="0" lang="en-US" sz="2200"/>
              <a:t>What steps did the Titans have to take to become a team?</a:t>
            </a:r>
          </a:p>
          <a:p>
            <a:pPr indent="-444500" lvl="0" marL="457200" rtl="0">
              <a:spcBef>
                <a:spcPts val="1600"/>
              </a:spcBef>
              <a:spcAft>
                <a:spcPts val="0"/>
              </a:spcAft>
              <a:buClr>
                <a:schemeClr val="dk2"/>
              </a:buClr>
              <a:buSzPct val="100000"/>
              <a:buFont typeface="Arial"/>
              <a:buAutoNum type="arabicPeriod"/>
            </a:pPr>
            <a:r>
              <a:rPr b="0" lang="en-US" sz="2200"/>
              <a:t>What steps have you had to take in your life to become a team member? </a:t>
            </a:r>
          </a:p>
          <a:p>
            <a:pPr indent="-444500" lvl="0" marL="457200" rtl="0">
              <a:spcBef>
                <a:spcPts val="1600"/>
              </a:spcBef>
              <a:spcAft>
                <a:spcPts val="0"/>
              </a:spcAft>
              <a:buClr>
                <a:schemeClr val="dk2"/>
              </a:buClr>
              <a:buSzPct val="100000"/>
              <a:buFont typeface="Arial"/>
              <a:buAutoNum type="arabicPeriod"/>
            </a:pPr>
            <a:r>
              <a:rPr b="0" lang="en-US" sz="2200"/>
              <a:t>Besides sports, what other areas of life require teamwork? </a:t>
            </a:r>
            <a:br>
              <a:rPr b="1" i="0" lang="en-US" sz="2200" u="none" cap="none" strike="noStrike">
                <a:solidFill>
                  <a:srgbClr val="1C2B39"/>
                </a:solidFill>
                <a:latin typeface="Arial"/>
                <a:ea typeface="Arial"/>
                <a:cs typeface="Arial"/>
                <a:sym typeface="Arial"/>
              </a:rPr>
            </a:br>
          </a:p>
        </p:txBody>
      </p:sp>
      <p:sp>
        <p:nvSpPr>
          <p:cNvPr id="220" name="Shape 220"/>
          <p:cNvSpPr txBox="1"/>
          <p:nvPr>
            <p:ph idx="4294967295" type="sldNum"/>
          </p:nvPr>
        </p:nvSpPr>
        <p:spPr>
          <a:xfrm>
            <a:off x="7911547" y="6324900"/>
            <a:ext cx="1122300" cy="533100"/>
          </a:xfrm>
          <a:prstGeom prst="rect">
            <a:avLst/>
          </a:prstGeom>
          <a:noFill/>
          <a:ln>
            <a:noFill/>
          </a:ln>
        </p:spPr>
        <p:txBody>
          <a:bodyPr anchorCtr="0" anchor="ctr" bIns="0" lIns="0" rIns="0" wrap="square" tIns="0">
            <a:noAutofit/>
          </a:bodyPr>
          <a:lstStyle/>
          <a:p>
            <a:pPr indent="0" lvl="0" marL="0" marR="0" rtl="0" algn="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Engage</a:t>
            </a:r>
          </a:p>
        </p:txBody>
      </p:sp>
    </p:spTree>
  </p:cSld>
  <p:clrMapOvr>
    <a:masterClrMapping/>
  </p:clrMapOvr>
</p:sld>
</file>

<file path=ppt/theme/theme1.xml><?xml version="1.0" encoding="utf-8"?>
<a:theme xmlns:a="http://schemas.openxmlformats.org/drawingml/2006/main" xmlns:r="http://schemas.openxmlformats.org/officeDocument/2006/relationships" name="6-8">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