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5" r:id="rId1"/>
    <p:sldMasterId id="2147483686" r:id="rId2"/>
  </p:sldMasterIdLst>
  <p:notesMasterIdLst>
    <p:notesMasterId r:id="rId31"/>
  </p:notesMasterIdLst>
  <p:sldIdLst>
    <p:sldId id="256" r:id="rId3"/>
    <p:sldId id="257" r:id="rId4"/>
    <p:sldId id="258" r:id="rId5"/>
    <p:sldId id="259" r:id="rId6"/>
    <p:sldId id="283"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Lst>
  <p:sldSz cx="9144000" cy="6858000" type="screen4x3"/>
  <p:notesSz cx="6858000" cy="9144000"/>
  <p:embeddedFontLst>
    <p:embeddedFont>
      <p:font typeface="Calibri" panose="020F0502020204030204" pitchFamily="34" charset="0"/>
      <p:regular r:id="rId32"/>
      <p:bold r:id="rId33"/>
      <p:italic r:id="rId34"/>
      <p:boldItalic r:id="rId35"/>
    </p:embeddedFont>
    <p:embeddedFont>
      <p:font typeface="Arial Black" panose="020B0A04020102020204" pitchFamily="34" charset="0"/>
      <p:bold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3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marL="0" marR="0" lvl="0"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1pPr>
            <a:lvl2pPr marL="457200" marR="0" lvl="1"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2pPr>
            <a:lvl3pPr marL="914400" marR="0" lvl="2"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3pPr>
            <a:lvl4pPr marL="1371600" marR="0" lvl="3"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4pPr>
            <a:lvl5pPr marL="1828800" marR="0" lvl="4"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5pPr>
            <a:lvl6pPr marL="2286000" marR="0" lvl="5"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6pPr>
            <a:lvl7pPr marL="2743200" marR="0" lvl="6"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7pPr>
            <a:lvl8pPr marL="3200400" marR="0" lvl="7"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8pPr>
            <a:lvl9pPr marL="3657600" marR="0" lvl="8" indent="76200" algn="l" rtl="0">
              <a:spcBef>
                <a:spcPts val="0"/>
              </a:spcBef>
              <a:buClr>
                <a:schemeClr val="dk1"/>
              </a:buClr>
              <a:buSzPct val="1000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318015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7M-xwgjI2T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CJayD81A2fA&amp;list=PLTOTVP9HmWuS68GKSry80AGSZe6Tl46by&amp;index=2"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6unnLOsXHx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X_Y-T_guM1I"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95" name="Shape 2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13921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1" name="Shape 361"/>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62" name="Shape 362"/>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94643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9" name="Shape 36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70" name="Shape 370"/>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00859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7" name="Shape 37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78" name="Shape 37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69873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7" name="Shape 38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88" name="Shape 38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52738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7" name="Shape 39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98" name="Shape 39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2417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7" name="Shape 40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08" name="Shape 40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64433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Shape 4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7" name="Shape 41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18" name="Shape 41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2403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7" name="Shape 42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hlink"/>
              </a:buClr>
              <a:buSzPct val="25000"/>
              <a:buFont typeface="Calibri"/>
              <a:buNone/>
            </a:pPr>
            <a:r>
              <a:rPr lang="en-US" sz="1200" b="0" i="0" u="sng" strike="noStrike" cap="none">
                <a:solidFill>
                  <a:schemeClr val="hlink"/>
                </a:solidFill>
                <a:latin typeface="Calibri"/>
                <a:ea typeface="Calibri"/>
                <a:cs typeface="Calibri"/>
                <a:sym typeface="Calibri"/>
                <a:hlinkClick r:id="rId3"/>
              </a:rPr>
              <a:t>https://www.youtube.com/watch?v=7M-xwgjI2Tg</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28" name="Shape 42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44516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5" name="Shape 435"/>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36" name="Shape 436"/>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06555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4" name="Shape 444"/>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45" name="Shape 445"/>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21664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00" name="Shape 3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04620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2" name="Shape 45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53" name="Shape 453"/>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28127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9" name="Shape 45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hlink"/>
              </a:buClr>
              <a:buSzPct val="25000"/>
              <a:buFont typeface="Calibri"/>
              <a:buNone/>
            </a:pPr>
            <a:r>
              <a:rPr lang="en-US" sz="1200" b="0" i="0" u="sng" strike="noStrike" cap="none">
                <a:solidFill>
                  <a:schemeClr val="hlink"/>
                </a:solidFill>
                <a:latin typeface="Calibri"/>
                <a:ea typeface="Calibri"/>
                <a:cs typeface="Calibri"/>
                <a:sym typeface="Calibri"/>
                <a:hlinkClick r:id="rId3"/>
              </a:rPr>
              <a:t>https://www.youtube.com/watch?v=CJayD81A2fA&amp;list=PLTOTVP9HmWuS68GKSry80AGSZe6Tl46by&amp;index=2</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60" name="Shape 460"/>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24962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7" name="Shape 46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68" name="Shape 46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24313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75" name="Shape 475"/>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76" name="Shape 476"/>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32898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3" name="Shape 483"/>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84" name="Shape 484"/>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05580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2" name="Shape 49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93" name="Shape 493"/>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26180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8" name="Shape 498"/>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499" name="Shape 499"/>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75240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7" name="Shape 50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508" name="Shape 50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75472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306" name="Shape 306"/>
          <p:cNvSpPr txBox="1">
            <a:spLocks noGrp="1"/>
          </p:cNvSpPr>
          <p:nvPr>
            <p:ph type="sldNum" idx="12"/>
          </p:nvPr>
        </p:nvSpPr>
        <p:spPr>
          <a:xfrm>
            <a:off x="3884612" y="8685213"/>
            <a:ext cx="2971799" cy="457200"/>
          </a:xfrm>
          <a:prstGeom prst="rect">
            <a:avLst/>
          </a:prstGeom>
        </p:spPr>
        <p:txBody>
          <a:bodyPr wrap="square" lIns="91425" tIns="45700" rIns="91425" bIns="45700" anchor="b" anchorCtr="0">
            <a:noAutofit/>
          </a:bodyPr>
          <a:lstStyle/>
          <a:p>
            <a:pPr lvl="0" rtl="0">
              <a:spcBef>
                <a:spcPts val="0"/>
              </a:spcBef>
              <a:buClr>
                <a:schemeClr val="dk1"/>
              </a:buClr>
              <a:buSzPct val="25000"/>
              <a:buFont typeface="Calibri"/>
              <a:buNone/>
            </a:pPr>
            <a:fld id="{00000000-1234-1234-1234-123412341234}" type="slidenum">
              <a:rPr lang="en-US"/>
              <a:t>3</a:t>
            </a:fld>
            <a:endParaRPr lang="en-US"/>
          </a:p>
        </p:txBody>
      </p:sp>
    </p:spTree>
    <p:extLst>
      <p:ext uri="{BB962C8B-B14F-4D97-AF65-F5344CB8AC3E}">
        <p14:creationId xmlns:p14="http://schemas.microsoft.com/office/powerpoint/2010/main" val="183212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14" name="Shape 3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42293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3" name="Shape 323"/>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hlink"/>
              </a:buClr>
              <a:buSzPct val="25000"/>
              <a:buFont typeface="Calibri"/>
              <a:buNone/>
            </a:pPr>
            <a:r>
              <a:rPr lang="en-US" sz="1200" b="0" i="0" u="sng" strike="noStrike" cap="none">
                <a:solidFill>
                  <a:schemeClr val="hlink"/>
                </a:solidFill>
                <a:latin typeface="Calibri"/>
                <a:ea typeface="Calibri"/>
                <a:cs typeface="Calibri"/>
                <a:sym typeface="Calibri"/>
                <a:hlinkClick r:id="rId3"/>
              </a:rPr>
              <a:t>https://www.youtube.com/watch?v=6unnLOsXHxM</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24" name="Shape 324"/>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80950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1" name="Shape 331"/>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32" name="Shape 332"/>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16265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9" name="Shape 33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40" name="Shape 340"/>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4477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5" name="Shape 345"/>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spcAft>
                <a:spcPts val="0"/>
              </a:spcAft>
              <a:buClr>
                <a:schemeClr val="hlink"/>
              </a:buClr>
              <a:buSzPct val="25000"/>
              <a:buFont typeface="Calibri"/>
              <a:buNone/>
            </a:pPr>
            <a:r>
              <a:rPr lang="en-US" sz="1200" b="0" i="0" u="sng" strike="noStrike" cap="none">
                <a:solidFill>
                  <a:schemeClr val="hlink"/>
                </a:solidFill>
                <a:latin typeface="Calibri"/>
                <a:ea typeface="Calibri"/>
                <a:cs typeface="Calibri"/>
                <a:sym typeface="Calibri"/>
                <a:hlinkClick r:id="rId3"/>
              </a:rPr>
              <a:t>https://www.youtube.com/watch?v=X_Y-T_guM1I</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46" name="Shape 346"/>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763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3" name="Shape 353"/>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354" name="Shape 354"/>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38228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pic>
        <p:nvPicPr>
          <p:cNvPr id="14" name="Shape 14" descr="Artboard 1-100.jpg"/>
          <p:cNvPicPr preferRelativeResize="0"/>
          <p:nvPr/>
        </p:nvPicPr>
        <p:blipFill rotWithShape="1">
          <a:blip r:embed="rId2">
            <a:alphaModFix/>
          </a:blip>
          <a:srcRect/>
          <a:stretch/>
        </p:blipFill>
        <p:spPr>
          <a:xfrm>
            <a:off x="3657625" y="-50"/>
            <a:ext cx="5486380" cy="6858000"/>
          </a:xfrm>
          <a:prstGeom prst="rect">
            <a:avLst/>
          </a:prstGeom>
          <a:noFill/>
          <a:ln>
            <a:noFill/>
          </a:ln>
        </p:spPr>
      </p:pic>
      <p:sp>
        <p:nvSpPr>
          <p:cNvPr id="15" name="Shape 15"/>
          <p:cNvSpPr txBox="1">
            <a:spLocks noGrp="1"/>
          </p:cNvSpPr>
          <p:nvPr>
            <p:ph type="title"/>
          </p:nvPr>
        </p:nvSpPr>
        <p:spPr>
          <a:xfrm>
            <a:off x="4559300" y="4273550"/>
            <a:ext cx="4121100" cy="2000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FFFFFF"/>
              </a:buClr>
              <a:buFont typeface="Arial Black"/>
              <a:buNone/>
              <a:defRPr sz="3600" b="1" i="0" u="none" strike="noStrike" cap="none">
                <a:solidFill>
                  <a:srgbClr val="FFFFFF"/>
                </a:solidFill>
                <a:latin typeface="Arial Black"/>
                <a:ea typeface="Arial Black"/>
                <a:cs typeface="Arial Black"/>
                <a:sym typeface="Arial Black"/>
              </a:defRPr>
            </a:lvl1pPr>
            <a:lvl2pPr lvl="1" indent="0" algn="ctr">
              <a:spcBef>
                <a:spcPts val="0"/>
              </a:spcBef>
              <a:buClr>
                <a:schemeClr val="dk1"/>
              </a:buClr>
              <a:buFont typeface="Arial"/>
              <a:buNone/>
              <a:defRPr sz="3600">
                <a:solidFill>
                  <a:schemeClr val="dk1"/>
                </a:solidFill>
              </a:defRPr>
            </a:lvl2pPr>
            <a:lvl3pPr lvl="2" indent="0" algn="ctr">
              <a:spcBef>
                <a:spcPts val="0"/>
              </a:spcBef>
              <a:buClr>
                <a:schemeClr val="dk1"/>
              </a:buClr>
              <a:buFont typeface="Arial"/>
              <a:buNone/>
              <a:defRPr sz="3600">
                <a:solidFill>
                  <a:schemeClr val="dk1"/>
                </a:solidFill>
              </a:defRPr>
            </a:lvl3pPr>
            <a:lvl4pPr lvl="3" indent="0" algn="ctr">
              <a:spcBef>
                <a:spcPts val="0"/>
              </a:spcBef>
              <a:buClr>
                <a:schemeClr val="dk1"/>
              </a:buClr>
              <a:buFont typeface="Arial"/>
              <a:buNone/>
              <a:defRPr sz="3600">
                <a:solidFill>
                  <a:schemeClr val="dk1"/>
                </a:solidFill>
              </a:defRPr>
            </a:lvl4pPr>
            <a:lvl5pPr lvl="4" indent="0" algn="ctr">
              <a:spcBef>
                <a:spcPts val="0"/>
              </a:spcBef>
              <a:buClr>
                <a:schemeClr val="dk1"/>
              </a:buClr>
              <a:buFont typeface="Arial"/>
              <a:buNone/>
              <a:defRPr sz="3600">
                <a:solidFill>
                  <a:schemeClr val="dk1"/>
                </a:solidFill>
              </a:defRPr>
            </a:lvl5pPr>
            <a:lvl6pPr lvl="5" indent="0" algn="ctr">
              <a:spcBef>
                <a:spcPts val="0"/>
              </a:spcBef>
              <a:buClr>
                <a:schemeClr val="dk1"/>
              </a:buClr>
              <a:buFont typeface="Arial"/>
              <a:buNone/>
              <a:defRPr sz="3600">
                <a:solidFill>
                  <a:schemeClr val="dk1"/>
                </a:solidFill>
              </a:defRPr>
            </a:lvl6pPr>
            <a:lvl7pPr lvl="6" indent="0" algn="ctr">
              <a:spcBef>
                <a:spcPts val="0"/>
              </a:spcBef>
              <a:buClr>
                <a:schemeClr val="dk1"/>
              </a:buClr>
              <a:buFont typeface="Arial"/>
              <a:buNone/>
              <a:defRPr sz="3600">
                <a:solidFill>
                  <a:schemeClr val="dk1"/>
                </a:solidFill>
              </a:defRPr>
            </a:lvl7pPr>
            <a:lvl8pPr lvl="7" indent="0" algn="ctr">
              <a:spcBef>
                <a:spcPts val="0"/>
              </a:spcBef>
              <a:buClr>
                <a:schemeClr val="dk1"/>
              </a:buClr>
              <a:buFont typeface="Arial"/>
              <a:buNone/>
              <a:defRPr sz="3600">
                <a:solidFill>
                  <a:schemeClr val="dk1"/>
                </a:solidFill>
              </a:defRPr>
            </a:lvl8pPr>
            <a:lvl9pPr lvl="8" indent="0" algn="ctr">
              <a:spcBef>
                <a:spcPts val="0"/>
              </a:spcBef>
              <a:buClr>
                <a:schemeClr val="dk1"/>
              </a:buClr>
              <a:buFont typeface="Arial"/>
              <a:buNone/>
              <a:defRPr sz="3600">
                <a:solidFill>
                  <a:schemeClr val="dk1"/>
                </a:solidFill>
              </a:defRPr>
            </a:lvl9pPr>
          </a:lstStyle>
          <a:p>
            <a:endParaRPr/>
          </a:p>
        </p:txBody>
      </p:sp>
      <p:pic>
        <p:nvPicPr>
          <p:cNvPr id="16" name="Shape 16" descr="PPP-Logo_RGB.png"/>
          <p:cNvPicPr preferRelativeResize="0"/>
          <p:nvPr/>
        </p:nvPicPr>
        <p:blipFill rotWithShape="1">
          <a:blip r:embed="rId3">
            <a:alphaModFix/>
          </a:blip>
          <a:srcRect/>
          <a:stretch/>
        </p:blipFill>
        <p:spPr>
          <a:xfrm>
            <a:off x="0" y="0"/>
            <a:ext cx="3661649" cy="3661649"/>
          </a:xfrm>
          <a:prstGeom prst="rect">
            <a:avLst/>
          </a:prstGeom>
          <a:noFill/>
          <a:ln>
            <a:noFill/>
          </a:ln>
        </p:spPr>
      </p:pic>
      <p:sp>
        <p:nvSpPr>
          <p:cNvPr id="17" name="Shape 17"/>
          <p:cNvSpPr/>
          <p:nvPr/>
        </p:nvSpPr>
        <p:spPr>
          <a:xfrm>
            <a:off x="3581400" y="4273550"/>
            <a:ext cx="215999" cy="2000100"/>
          </a:xfrm>
          <a:prstGeom prst="rect">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8" name="Shape 18"/>
          <p:cNvSpPr txBox="1"/>
          <p:nvPr/>
        </p:nvSpPr>
        <p:spPr>
          <a:xfrm>
            <a:off x="892125" y="5083100"/>
            <a:ext cx="1877400" cy="3810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4EC3E0"/>
              </a:buClr>
              <a:buSzPct val="25000"/>
              <a:buFont typeface="Arial"/>
              <a:buNone/>
            </a:pPr>
            <a:r>
              <a:rPr lang="en-US" sz="1400" b="1" i="0" u="none" strike="noStrike" cap="none">
                <a:solidFill>
                  <a:srgbClr val="4EC3E0"/>
                </a:solidFill>
                <a:latin typeface="Arial"/>
                <a:ea typeface="Arial"/>
                <a:cs typeface="Arial"/>
                <a:sym typeface="Arial"/>
              </a:rPr>
              <a:t>#OtherPeopleMatter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38417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Black"/>
              <a:buNone/>
              <a:defRPr sz="3000" b="0" i="0" u="none" strike="noStrike" cap="none">
                <a:solidFill>
                  <a:srgbClr val="1A4625"/>
                </a:solidFill>
                <a:latin typeface="Arial Black"/>
                <a:ea typeface="Arial Black"/>
                <a:cs typeface="Arial Black"/>
                <a:sym typeface="Arial Black"/>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84" name="Shape 84"/>
          <p:cNvSpPr txBox="1">
            <a:spLocks noGrp="1"/>
          </p:cNvSpPr>
          <p:nvPr>
            <p:ph type="subTitle" idx="1"/>
          </p:nvPr>
        </p:nvSpPr>
        <p:spPr>
          <a:xfrm>
            <a:off x="3841750" y="1746250"/>
            <a:ext cx="4648199" cy="416999"/>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85" name="Shape 85" descr="File_000 (2).png"/>
          <p:cNvPicPr preferRelativeResize="0"/>
          <p:nvPr/>
        </p:nvPicPr>
        <p:blipFill rotWithShape="1">
          <a:blip r:embed="rId2">
            <a:alphaModFix/>
          </a:blip>
          <a:srcRect l="15346" r="8607"/>
          <a:stretch/>
        </p:blipFill>
        <p:spPr>
          <a:xfrm>
            <a:off x="0" y="0"/>
            <a:ext cx="3536997" cy="6858000"/>
          </a:xfrm>
          <a:prstGeom prst="rect">
            <a:avLst/>
          </a:prstGeom>
          <a:noFill/>
          <a:ln>
            <a:noFill/>
          </a:ln>
        </p:spPr>
      </p:pic>
      <p:sp>
        <p:nvSpPr>
          <p:cNvPr id="86" name="Shape 86"/>
          <p:cNvSpPr txBox="1"/>
          <p:nvPr/>
        </p:nvSpPr>
        <p:spPr>
          <a:xfrm>
            <a:off x="39306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7" name="Shape 87"/>
          <p:cNvSpPr txBox="1">
            <a:spLocks noGrp="1"/>
          </p:cNvSpPr>
          <p:nvPr>
            <p:ph type="body" idx="2"/>
          </p:nvPr>
        </p:nvSpPr>
        <p:spPr>
          <a:xfrm>
            <a:off x="3930650" y="3847175"/>
            <a:ext cx="4648199"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0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88" name="Shape 88" descr="PPP-Logo_RGB.png"/>
          <p:cNvPicPr preferRelativeResize="0"/>
          <p:nvPr/>
        </p:nvPicPr>
        <p:blipFill rotWithShape="1">
          <a:blip r:embed="rId3">
            <a:alphaModFix/>
          </a:blip>
          <a:srcRect/>
          <a:stretch/>
        </p:blipFill>
        <p:spPr>
          <a:xfrm>
            <a:off x="7543800" y="0"/>
            <a:ext cx="1600199" cy="1600198"/>
          </a:xfrm>
          <a:prstGeom prst="rect">
            <a:avLst/>
          </a:prstGeom>
          <a:noFill/>
          <a:ln>
            <a:noFill/>
          </a:ln>
        </p:spPr>
      </p:pic>
      <p:sp>
        <p:nvSpPr>
          <p:cNvPr id="89" name="Shape 89"/>
          <p:cNvSpPr txBox="1">
            <a:spLocks noGrp="1"/>
          </p:cNvSpPr>
          <p:nvPr>
            <p:ph type="sldNum" idx="12"/>
          </p:nvPr>
        </p:nvSpPr>
        <p:spPr>
          <a:xfrm>
            <a:off x="8485275" y="6324900"/>
            <a:ext cx="548699" cy="533099"/>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two columns 2">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3841750" y="1782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3000" b="1" i="1" u="none" strike="noStrike" cap="none">
                <a:solidFill>
                  <a:srgbClr val="1A4625"/>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pic>
        <p:nvPicPr>
          <p:cNvPr id="92" name="Shape 92" descr="File_000 (2).png"/>
          <p:cNvPicPr preferRelativeResize="0"/>
          <p:nvPr/>
        </p:nvPicPr>
        <p:blipFill rotWithShape="1">
          <a:blip r:embed="rId2">
            <a:alphaModFix/>
          </a:blip>
          <a:srcRect l="15346" r="8607"/>
          <a:stretch/>
        </p:blipFill>
        <p:spPr>
          <a:xfrm>
            <a:off x="0" y="0"/>
            <a:ext cx="3536997" cy="6858000"/>
          </a:xfrm>
          <a:prstGeom prst="rect">
            <a:avLst/>
          </a:prstGeom>
          <a:noFill/>
          <a:ln>
            <a:noFill/>
          </a:ln>
        </p:spPr>
      </p:pic>
      <p:pic>
        <p:nvPicPr>
          <p:cNvPr id="93" name="Shape 93" descr="PPP-Logo_RGB.png"/>
          <p:cNvPicPr preferRelativeResize="0"/>
          <p:nvPr/>
        </p:nvPicPr>
        <p:blipFill rotWithShape="1">
          <a:blip r:embed="rId3">
            <a:alphaModFix/>
          </a:blip>
          <a:srcRect/>
          <a:stretch/>
        </p:blipFill>
        <p:spPr>
          <a:xfrm>
            <a:off x="7543800" y="0"/>
            <a:ext cx="1600199" cy="1600198"/>
          </a:xfrm>
          <a:prstGeom prst="rect">
            <a:avLst/>
          </a:prstGeom>
          <a:noFill/>
          <a:ln>
            <a:noFill/>
          </a:ln>
        </p:spPr>
      </p:pic>
      <p:sp>
        <p:nvSpPr>
          <p:cNvPr id="94" name="Shape 94"/>
          <p:cNvSpPr txBox="1">
            <a:spLocks noGrp="1"/>
          </p:cNvSpPr>
          <p:nvPr>
            <p:ph type="subTitle" idx="1"/>
          </p:nvPr>
        </p:nvSpPr>
        <p:spPr>
          <a:xfrm>
            <a:off x="3841750" y="5454650"/>
            <a:ext cx="4483200" cy="628499"/>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95" name="Shape 95"/>
          <p:cNvSpPr txBox="1">
            <a:spLocks noGrp="1"/>
          </p:cNvSpPr>
          <p:nvPr>
            <p:ph type="sldNum" idx="12"/>
          </p:nvPr>
        </p:nvSpPr>
        <p:spPr>
          <a:xfrm>
            <a:off x="8485275" y="6324900"/>
            <a:ext cx="548699" cy="533099"/>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two columns 1">
    <p:spTree>
      <p:nvGrpSpPr>
        <p:cNvPr id="1" name="Shape 96"/>
        <p:cNvGrpSpPr/>
        <p:nvPr/>
      </p:nvGrpSpPr>
      <p:grpSpPr>
        <a:xfrm>
          <a:off x="0" y="0"/>
          <a:ext cx="0" cy="0"/>
          <a:chOff x="0" y="0"/>
          <a:chExt cx="0" cy="0"/>
        </a:xfrm>
      </p:grpSpPr>
      <p:sp>
        <p:nvSpPr>
          <p:cNvPr id="97" name="Shape 97"/>
          <p:cNvSpPr txBox="1"/>
          <p:nvPr/>
        </p:nvSpPr>
        <p:spPr>
          <a:xfrm>
            <a:off x="3930650" y="361315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98" name="Shape 98" descr="File_000 (2).png"/>
          <p:cNvPicPr preferRelativeResize="0"/>
          <p:nvPr/>
        </p:nvPicPr>
        <p:blipFill rotWithShape="1">
          <a:blip r:embed="rId2">
            <a:alphaModFix/>
          </a:blip>
          <a:srcRect l="15346" r="8607"/>
          <a:stretch/>
        </p:blipFill>
        <p:spPr>
          <a:xfrm>
            <a:off x="5607000" y="-19050"/>
            <a:ext cx="3537001" cy="6877050"/>
          </a:xfrm>
          <a:prstGeom prst="rect">
            <a:avLst/>
          </a:prstGeom>
          <a:noFill/>
          <a:ln>
            <a:noFill/>
          </a:ln>
        </p:spPr>
      </p:pic>
      <p:sp>
        <p:nvSpPr>
          <p:cNvPr id="99" name="Shape 99"/>
          <p:cNvSpPr txBox="1">
            <a:spLocks noGrp="1"/>
          </p:cNvSpPr>
          <p:nvPr>
            <p:ph type="title"/>
          </p:nvPr>
        </p:nvSpPr>
        <p:spPr>
          <a:xfrm>
            <a:off x="5651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00" name="Shape 100"/>
          <p:cNvSpPr txBox="1">
            <a:spLocks noGrp="1"/>
          </p:cNvSpPr>
          <p:nvPr>
            <p:ph type="subTitle" idx="1"/>
          </p:nvPr>
        </p:nvSpPr>
        <p:spPr>
          <a:xfrm>
            <a:off x="565150" y="1746250"/>
            <a:ext cx="4648199" cy="416999"/>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01" name="Shape 101"/>
          <p:cNvSpPr txBox="1"/>
          <p:nvPr/>
        </p:nvSpPr>
        <p:spPr>
          <a:xfrm>
            <a:off x="6540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02" name="Shape 102"/>
          <p:cNvSpPr txBox="1">
            <a:spLocks noGrp="1"/>
          </p:cNvSpPr>
          <p:nvPr>
            <p:ph type="body" idx="2"/>
          </p:nvPr>
        </p:nvSpPr>
        <p:spPr>
          <a:xfrm>
            <a:off x="654050" y="3847175"/>
            <a:ext cx="4648199"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0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03" name="Shape 103"/>
          <p:cNvSpPr txBox="1">
            <a:spLocks noGrp="1"/>
          </p:cNvSpPr>
          <p:nvPr>
            <p:ph type="sldNum" idx="12"/>
          </p:nvPr>
        </p:nvSpPr>
        <p:spPr>
          <a:xfrm>
            <a:off x="8485275" y="6324900"/>
            <a:ext cx="548699" cy="533099"/>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4"/>
        <p:cNvGrpSpPr/>
        <p:nvPr/>
      </p:nvGrpSpPr>
      <p:grpSpPr>
        <a:xfrm>
          <a:off x="0" y="0"/>
          <a:ext cx="0" cy="0"/>
          <a:chOff x="0" y="0"/>
          <a:chExt cx="0" cy="0"/>
        </a:xfrm>
      </p:grpSpPr>
      <p:sp>
        <p:nvSpPr>
          <p:cNvPr id="105" name="Shape 105"/>
          <p:cNvSpPr/>
          <p:nvPr/>
        </p:nvSpPr>
        <p:spPr>
          <a:xfrm>
            <a:off x="-12700" y="-19050"/>
            <a:ext cx="9156600" cy="6876899"/>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1C2B39"/>
              </a:solidFill>
              <a:latin typeface="Arial"/>
              <a:ea typeface="Arial"/>
              <a:cs typeface="Arial"/>
              <a:sym typeface="Arial"/>
            </a:endParaRPr>
          </a:p>
        </p:txBody>
      </p:sp>
      <p:sp>
        <p:nvSpPr>
          <p:cNvPr id="106" name="Shape 106"/>
          <p:cNvSpPr/>
          <p:nvPr/>
        </p:nvSpPr>
        <p:spPr>
          <a:xfrm>
            <a:off x="0" y="6324873"/>
            <a:ext cx="9144000" cy="533099"/>
          </a:xfrm>
          <a:prstGeom prst="rect">
            <a:avLst/>
          </a:prstGeom>
          <a:solidFill>
            <a:srgbClr val="D9D9D9"/>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07" name="Shape 107"/>
          <p:cNvSpPr txBox="1"/>
          <p:nvPr/>
        </p:nvSpPr>
        <p:spPr>
          <a:xfrm>
            <a:off x="3930650" y="361315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8" name="Shape 108" descr="PPP-Logo_RGB.png"/>
          <p:cNvPicPr preferRelativeResize="0"/>
          <p:nvPr/>
        </p:nvPicPr>
        <p:blipFill rotWithShape="1">
          <a:blip r:embed="rId2">
            <a:alphaModFix/>
          </a:blip>
          <a:srcRect/>
          <a:stretch/>
        </p:blipFill>
        <p:spPr>
          <a:xfrm>
            <a:off x="7543800" y="0"/>
            <a:ext cx="1600199" cy="1600198"/>
          </a:xfrm>
          <a:prstGeom prst="rect">
            <a:avLst/>
          </a:prstGeom>
          <a:noFill/>
          <a:ln>
            <a:noFill/>
          </a:ln>
        </p:spPr>
      </p:pic>
      <p:sp>
        <p:nvSpPr>
          <p:cNvPr id="109" name="Shape 109"/>
          <p:cNvSpPr/>
          <p:nvPr/>
        </p:nvSpPr>
        <p:spPr>
          <a:xfrm>
            <a:off x="423075" y="1905125"/>
            <a:ext cx="3028500" cy="3028500"/>
          </a:xfrm>
          <a:prstGeom prst="ellipse">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0" name="Shape 110"/>
          <p:cNvSpPr txBox="1">
            <a:spLocks noGrp="1"/>
          </p:cNvSpPr>
          <p:nvPr>
            <p:ph type="title"/>
          </p:nvPr>
        </p:nvSpPr>
        <p:spPr>
          <a:xfrm>
            <a:off x="38417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11" name="Shape 111"/>
          <p:cNvSpPr txBox="1">
            <a:spLocks noGrp="1"/>
          </p:cNvSpPr>
          <p:nvPr>
            <p:ph type="subTitle" idx="1"/>
          </p:nvPr>
        </p:nvSpPr>
        <p:spPr>
          <a:xfrm>
            <a:off x="3841750" y="1746250"/>
            <a:ext cx="4648199" cy="416999"/>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12" name="Shape 112"/>
          <p:cNvSpPr txBox="1"/>
          <p:nvPr/>
        </p:nvSpPr>
        <p:spPr>
          <a:xfrm>
            <a:off x="39306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3" name="Shape 113"/>
          <p:cNvSpPr txBox="1">
            <a:spLocks noGrp="1"/>
          </p:cNvSpPr>
          <p:nvPr>
            <p:ph type="body" idx="2"/>
          </p:nvPr>
        </p:nvSpPr>
        <p:spPr>
          <a:xfrm>
            <a:off x="3930650" y="3847175"/>
            <a:ext cx="4648199"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0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14" name="Shape 114"/>
          <p:cNvSpPr/>
          <p:nvPr/>
        </p:nvSpPr>
        <p:spPr>
          <a:xfrm>
            <a:off x="537925" y="2029600"/>
            <a:ext cx="2798700" cy="2798700"/>
          </a:xfrm>
          <a:prstGeom prst="ellipse">
            <a:avLst/>
          </a:prstGeom>
          <a:noFill/>
          <a:ln w="9525" cap="flat" cmpd="sng">
            <a:solidFill>
              <a:srgbClr val="4EC3E0"/>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15" name="Shape 115"/>
          <p:cNvSpPr txBox="1">
            <a:spLocks noGrp="1"/>
          </p:cNvSpPr>
          <p:nvPr>
            <p:ph type="sldNum" idx="12"/>
          </p:nvPr>
        </p:nvSpPr>
        <p:spPr>
          <a:xfrm>
            <a:off x="8485275" y="6324900"/>
            <a:ext cx="548699" cy="533099"/>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116" name="Shape 116"/>
          <p:cNvSpPr txBox="1"/>
          <p:nvPr/>
        </p:nvSpPr>
        <p:spPr>
          <a:xfrm>
            <a:off x="199000" y="6324900"/>
            <a:ext cx="1877400" cy="533099"/>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only 1 1">
    <p:spTree>
      <p:nvGrpSpPr>
        <p:cNvPr id="1" name="Shape 117"/>
        <p:cNvGrpSpPr/>
        <p:nvPr/>
      </p:nvGrpSpPr>
      <p:grpSpPr>
        <a:xfrm>
          <a:off x="0" y="0"/>
          <a:ext cx="0" cy="0"/>
          <a:chOff x="0" y="0"/>
          <a:chExt cx="0" cy="0"/>
        </a:xfrm>
      </p:grpSpPr>
      <p:sp>
        <p:nvSpPr>
          <p:cNvPr id="118" name="Shape 118"/>
          <p:cNvSpPr/>
          <p:nvPr/>
        </p:nvSpPr>
        <p:spPr>
          <a:xfrm>
            <a:off x="0" y="5120225"/>
            <a:ext cx="9144000" cy="1737600"/>
          </a:xfrm>
          <a:prstGeom prst="rect">
            <a:avLst/>
          </a:prstGeom>
          <a:solidFill>
            <a:srgbClr val="1A4625"/>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sp>
        <p:nvSpPr>
          <p:cNvPr id="119" name="Shape 119"/>
          <p:cNvSpPr txBox="1">
            <a:spLocks noGrp="1"/>
          </p:cNvSpPr>
          <p:nvPr>
            <p:ph type="subTitle" idx="1"/>
          </p:nvPr>
        </p:nvSpPr>
        <p:spPr>
          <a:xfrm>
            <a:off x="487875" y="5267925"/>
            <a:ext cx="8300700" cy="1589999"/>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Arial"/>
              <a:buNone/>
              <a:defRPr sz="1800" b="1"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20" name="Shape 120"/>
          <p:cNvSpPr txBox="1">
            <a:spLocks noGrp="1"/>
          </p:cNvSpPr>
          <p:nvPr>
            <p:ph type="sldNum" idx="12"/>
          </p:nvPr>
        </p:nvSpPr>
        <p:spPr>
          <a:xfrm>
            <a:off x="8485275" y="6324900"/>
            <a:ext cx="548699" cy="533099"/>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One column text">
    <p:bg>
      <p:bgPr>
        <a:solidFill>
          <a:srgbClr val="1C2B39"/>
        </a:solidFill>
        <a:effectLst/>
      </p:bgPr>
    </p:bg>
    <p:spTree>
      <p:nvGrpSpPr>
        <p:cNvPr id="1" name="Shape 121"/>
        <p:cNvGrpSpPr/>
        <p:nvPr/>
      </p:nvGrpSpPr>
      <p:grpSpPr>
        <a:xfrm>
          <a:off x="0" y="0"/>
          <a:ext cx="0" cy="0"/>
          <a:chOff x="0" y="0"/>
          <a:chExt cx="0" cy="0"/>
        </a:xfrm>
      </p:grpSpPr>
      <p:pic>
        <p:nvPicPr>
          <p:cNvPr id="122" name="Shape 122" descr="File_000.png"/>
          <p:cNvPicPr preferRelativeResize="0"/>
          <p:nvPr/>
        </p:nvPicPr>
        <p:blipFill rotWithShape="1">
          <a:blip r:embed="rId2">
            <a:alphaModFix amt="16000"/>
          </a:blip>
          <a:srcRect l="1475" r="1464"/>
          <a:stretch/>
        </p:blipFill>
        <p:spPr>
          <a:xfrm>
            <a:off x="0" y="0"/>
            <a:ext cx="9144001" cy="6858000"/>
          </a:xfrm>
          <a:prstGeom prst="rect">
            <a:avLst/>
          </a:prstGeom>
          <a:noFill/>
          <a:ln>
            <a:noFill/>
          </a:ln>
        </p:spPr>
      </p:pic>
      <p:sp>
        <p:nvSpPr>
          <p:cNvPr id="123" name="Shape 123"/>
          <p:cNvSpPr txBox="1">
            <a:spLocks noGrp="1"/>
          </p:cNvSpPr>
          <p:nvPr>
            <p:ph type="subTitle" idx="1"/>
          </p:nvPr>
        </p:nvSpPr>
        <p:spPr>
          <a:xfrm>
            <a:off x="831850" y="5226050"/>
            <a:ext cx="7493099" cy="628499"/>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24" name="Shape 124"/>
          <p:cNvSpPr txBox="1">
            <a:spLocks noGrp="1"/>
          </p:cNvSpPr>
          <p:nvPr>
            <p:ph type="subTitle" idx="2"/>
          </p:nvPr>
        </p:nvSpPr>
        <p:spPr>
          <a:xfrm>
            <a:off x="819150" y="2188425"/>
            <a:ext cx="7505699" cy="2872499"/>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3600" b="0" i="1"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125" name="Shape 125" descr="PPP-Logo_REV.png"/>
          <p:cNvPicPr preferRelativeResize="0"/>
          <p:nvPr/>
        </p:nvPicPr>
        <p:blipFill rotWithShape="1">
          <a:blip r:embed="rId3">
            <a:alphaModFix/>
          </a:blip>
          <a:srcRect/>
          <a:stretch/>
        </p:blipFill>
        <p:spPr>
          <a:xfrm>
            <a:off x="4126750" y="220250"/>
            <a:ext cx="903297" cy="1201544"/>
          </a:xfrm>
          <a:prstGeom prst="rect">
            <a:avLst/>
          </a:prstGeom>
          <a:noFill/>
          <a:ln>
            <a:noFill/>
          </a:ln>
        </p:spPr>
      </p:pic>
      <p:sp>
        <p:nvSpPr>
          <p:cNvPr id="126" name="Shape 126"/>
          <p:cNvSpPr/>
          <p:nvPr/>
        </p:nvSpPr>
        <p:spPr>
          <a:xfrm>
            <a:off x="0" y="6324873"/>
            <a:ext cx="9144000" cy="533099"/>
          </a:xfrm>
          <a:prstGeom prst="rect">
            <a:avLst/>
          </a:prstGeom>
          <a:solidFill>
            <a:srgbClr val="49556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27" name="Shape 127"/>
          <p:cNvSpPr txBox="1"/>
          <p:nvPr/>
        </p:nvSpPr>
        <p:spPr>
          <a:xfrm>
            <a:off x="199000" y="6324900"/>
            <a:ext cx="1877400" cy="533099"/>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400" b="1" i="0" u="none" strike="noStrike" cap="none">
                <a:solidFill>
                  <a:srgbClr val="FFFFFF"/>
                </a:solidFill>
                <a:latin typeface="Arial"/>
                <a:ea typeface="Arial"/>
                <a:cs typeface="Arial"/>
                <a:sym typeface="Arial"/>
              </a:rPr>
              <a:t>#OtherPeopleMatter</a:t>
            </a:r>
          </a:p>
        </p:txBody>
      </p:sp>
      <p:sp>
        <p:nvSpPr>
          <p:cNvPr id="128" name="Shape 128"/>
          <p:cNvSpPr txBox="1"/>
          <p:nvPr/>
        </p:nvSpPr>
        <p:spPr>
          <a:xfrm>
            <a:off x="4323450" y="1695750"/>
            <a:ext cx="497100" cy="5855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Black"/>
              <a:buNone/>
            </a:pPr>
            <a:r>
              <a:rPr lang="en-US" sz="4800" b="0" i="0" u="none" strike="noStrike" cap="none">
                <a:solidFill>
                  <a:srgbClr val="FFFFFF"/>
                </a:solidFill>
                <a:latin typeface="Arial Black"/>
                <a:ea typeface="Arial Black"/>
                <a:cs typeface="Arial Black"/>
                <a:sym typeface="Arial Black"/>
              </a:rPr>
              <a: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One column text 1">
    <p:bg>
      <p:bgPr>
        <a:solidFill>
          <a:srgbClr val="1A4625"/>
        </a:solidFill>
        <a:effectLst/>
      </p:bgPr>
    </p:bg>
    <p:spTree>
      <p:nvGrpSpPr>
        <p:cNvPr id="1" name="Shape 129"/>
        <p:cNvGrpSpPr/>
        <p:nvPr/>
      </p:nvGrpSpPr>
      <p:grpSpPr>
        <a:xfrm>
          <a:off x="0" y="0"/>
          <a:ext cx="0" cy="0"/>
          <a:chOff x="0" y="0"/>
          <a:chExt cx="0" cy="0"/>
        </a:xfrm>
      </p:grpSpPr>
      <p:pic>
        <p:nvPicPr>
          <p:cNvPr id="130" name="Shape 130" descr="File_000.png"/>
          <p:cNvPicPr preferRelativeResize="0"/>
          <p:nvPr/>
        </p:nvPicPr>
        <p:blipFill rotWithShape="1">
          <a:blip r:embed="rId2">
            <a:alphaModFix amt="16000"/>
          </a:blip>
          <a:srcRect l="1475" r="1464"/>
          <a:stretch/>
        </p:blipFill>
        <p:spPr>
          <a:xfrm>
            <a:off x="0" y="0"/>
            <a:ext cx="9144001" cy="6858000"/>
          </a:xfrm>
          <a:prstGeom prst="rect">
            <a:avLst/>
          </a:prstGeom>
          <a:noFill/>
          <a:ln>
            <a:noFill/>
          </a:ln>
        </p:spPr>
      </p:pic>
      <p:sp>
        <p:nvSpPr>
          <p:cNvPr id="131" name="Shape 131"/>
          <p:cNvSpPr txBox="1">
            <a:spLocks noGrp="1"/>
          </p:cNvSpPr>
          <p:nvPr>
            <p:ph type="subTitle" idx="1"/>
          </p:nvPr>
        </p:nvSpPr>
        <p:spPr>
          <a:xfrm>
            <a:off x="819150" y="2188425"/>
            <a:ext cx="7505699" cy="2872499"/>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3600" b="0" i="1"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32" name="Shape 132"/>
          <p:cNvSpPr txBox="1">
            <a:spLocks noGrp="1"/>
          </p:cNvSpPr>
          <p:nvPr>
            <p:ph type="subTitle" idx="2"/>
          </p:nvPr>
        </p:nvSpPr>
        <p:spPr>
          <a:xfrm>
            <a:off x="831850" y="5226050"/>
            <a:ext cx="7493099" cy="628499"/>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133" name="Shape 133" descr="PPP-Logo_REV.png"/>
          <p:cNvPicPr preferRelativeResize="0"/>
          <p:nvPr/>
        </p:nvPicPr>
        <p:blipFill rotWithShape="1">
          <a:blip r:embed="rId3">
            <a:alphaModFix/>
          </a:blip>
          <a:srcRect/>
          <a:stretch/>
        </p:blipFill>
        <p:spPr>
          <a:xfrm>
            <a:off x="4126750" y="220250"/>
            <a:ext cx="903297" cy="1201544"/>
          </a:xfrm>
          <a:prstGeom prst="rect">
            <a:avLst/>
          </a:prstGeom>
          <a:noFill/>
          <a:ln>
            <a:noFill/>
          </a:ln>
        </p:spPr>
      </p:pic>
      <p:sp>
        <p:nvSpPr>
          <p:cNvPr id="134" name="Shape 134"/>
          <p:cNvSpPr/>
          <p:nvPr/>
        </p:nvSpPr>
        <p:spPr>
          <a:xfrm>
            <a:off x="0" y="6324873"/>
            <a:ext cx="9144000" cy="533099"/>
          </a:xfrm>
          <a:prstGeom prst="rect">
            <a:avLst/>
          </a:prstGeom>
          <a:solidFill>
            <a:srgbClr val="486B5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486B51"/>
              </a:solidFill>
              <a:latin typeface="Arial"/>
              <a:ea typeface="Arial"/>
              <a:cs typeface="Arial"/>
              <a:sym typeface="Arial"/>
            </a:endParaRPr>
          </a:p>
        </p:txBody>
      </p:sp>
      <p:sp>
        <p:nvSpPr>
          <p:cNvPr id="135" name="Shape 135"/>
          <p:cNvSpPr txBox="1"/>
          <p:nvPr/>
        </p:nvSpPr>
        <p:spPr>
          <a:xfrm>
            <a:off x="199000" y="6324900"/>
            <a:ext cx="1877400" cy="533099"/>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400" b="1" i="0" u="none" strike="noStrike" cap="none">
                <a:solidFill>
                  <a:srgbClr val="FFFFFF"/>
                </a:solidFill>
                <a:latin typeface="Arial"/>
                <a:ea typeface="Arial"/>
                <a:cs typeface="Arial"/>
                <a:sym typeface="Arial"/>
              </a:rPr>
              <a:t>#OtherPeopleMatter</a:t>
            </a:r>
          </a:p>
        </p:txBody>
      </p:sp>
      <p:sp>
        <p:nvSpPr>
          <p:cNvPr id="136" name="Shape 136"/>
          <p:cNvSpPr txBox="1"/>
          <p:nvPr/>
        </p:nvSpPr>
        <p:spPr>
          <a:xfrm>
            <a:off x="4323450" y="1695750"/>
            <a:ext cx="497100" cy="5855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Black"/>
              <a:buNone/>
            </a:pPr>
            <a:r>
              <a:rPr lang="en-US" sz="4800" b="0" i="0" u="none" strike="noStrike" cap="none">
                <a:solidFill>
                  <a:srgbClr val="FFFFFF"/>
                </a:solidFill>
                <a:latin typeface="Arial Black"/>
                <a:ea typeface="Arial Black"/>
                <a:cs typeface="Arial Black"/>
                <a:sym typeface="Arial Black"/>
              </a:rPr>
              <a: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Main point">
    <p:spTree>
      <p:nvGrpSpPr>
        <p:cNvPr id="1" name="Shape 137"/>
        <p:cNvGrpSpPr/>
        <p:nvPr/>
      </p:nvGrpSpPr>
      <p:grpSpPr>
        <a:xfrm>
          <a:off x="0" y="0"/>
          <a:ext cx="0" cy="0"/>
          <a:chOff x="0" y="0"/>
          <a:chExt cx="0" cy="0"/>
        </a:xfrm>
      </p:grpSpPr>
      <p:sp>
        <p:nvSpPr>
          <p:cNvPr id="138" name="Shape 138"/>
          <p:cNvSpPr/>
          <p:nvPr/>
        </p:nvSpPr>
        <p:spPr>
          <a:xfrm>
            <a:off x="0" y="-19000"/>
            <a:ext cx="9144000" cy="6876899"/>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39" name="Shape 139" descr="PPP-Logo_RGB.png"/>
          <p:cNvPicPr preferRelativeResize="0"/>
          <p:nvPr/>
        </p:nvPicPr>
        <p:blipFill rotWithShape="1">
          <a:blip r:embed="rId2">
            <a:alphaModFix/>
          </a:blip>
          <a:srcRect/>
          <a:stretch/>
        </p:blipFill>
        <p:spPr>
          <a:xfrm>
            <a:off x="7543800" y="0"/>
            <a:ext cx="1600199" cy="1600198"/>
          </a:xfrm>
          <a:prstGeom prst="rect">
            <a:avLst/>
          </a:prstGeom>
          <a:noFill/>
          <a:ln>
            <a:noFill/>
          </a:ln>
        </p:spPr>
      </p:pic>
      <p:sp>
        <p:nvSpPr>
          <p:cNvPr id="140" name="Shape 140"/>
          <p:cNvSpPr txBox="1">
            <a:spLocks noGrp="1"/>
          </p:cNvSpPr>
          <p:nvPr>
            <p:ph type="title"/>
          </p:nvPr>
        </p:nvSpPr>
        <p:spPr>
          <a:xfrm>
            <a:off x="848950" y="600200"/>
            <a:ext cx="6694800" cy="5454299"/>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1A4625"/>
              </a:buClr>
              <a:buFont typeface="Arial Black"/>
              <a:buNone/>
              <a:defRPr sz="72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4800">
                <a:solidFill>
                  <a:schemeClr val="dk1"/>
                </a:solidFill>
              </a:defRPr>
            </a:lvl2pPr>
            <a:lvl3pPr lvl="2" indent="0" rtl="0">
              <a:spcBef>
                <a:spcPts val="0"/>
              </a:spcBef>
              <a:buClr>
                <a:schemeClr val="dk1"/>
              </a:buClr>
              <a:buFont typeface="Arial"/>
              <a:buNone/>
              <a:defRPr sz="4800">
                <a:solidFill>
                  <a:schemeClr val="dk1"/>
                </a:solidFill>
              </a:defRPr>
            </a:lvl3pPr>
            <a:lvl4pPr lvl="3" indent="0" rtl="0">
              <a:spcBef>
                <a:spcPts val="0"/>
              </a:spcBef>
              <a:buClr>
                <a:schemeClr val="dk1"/>
              </a:buClr>
              <a:buFont typeface="Arial"/>
              <a:buNone/>
              <a:defRPr sz="4800">
                <a:solidFill>
                  <a:schemeClr val="dk1"/>
                </a:solidFill>
              </a:defRPr>
            </a:lvl4pPr>
            <a:lvl5pPr lvl="4" indent="0" rtl="0">
              <a:spcBef>
                <a:spcPts val="0"/>
              </a:spcBef>
              <a:buClr>
                <a:schemeClr val="dk1"/>
              </a:buClr>
              <a:buFont typeface="Arial"/>
              <a:buNone/>
              <a:defRPr sz="4800">
                <a:solidFill>
                  <a:schemeClr val="dk1"/>
                </a:solidFill>
              </a:defRPr>
            </a:lvl5pPr>
            <a:lvl6pPr lvl="5" indent="0" rtl="0">
              <a:spcBef>
                <a:spcPts val="0"/>
              </a:spcBef>
              <a:buClr>
                <a:schemeClr val="dk1"/>
              </a:buClr>
              <a:buFont typeface="Arial"/>
              <a:buNone/>
              <a:defRPr sz="4800">
                <a:solidFill>
                  <a:schemeClr val="dk1"/>
                </a:solidFill>
              </a:defRPr>
            </a:lvl6pPr>
            <a:lvl7pPr lvl="6" indent="0" rtl="0">
              <a:spcBef>
                <a:spcPts val="0"/>
              </a:spcBef>
              <a:buClr>
                <a:schemeClr val="dk1"/>
              </a:buClr>
              <a:buFont typeface="Arial"/>
              <a:buNone/>
              <a:defRPr sz="4800">
                <a:solidFill>
                  <a:schemeClr val="dk1"/>
                </a:solidFill>
              </a:defRPr>
            </a:lvl7pPr>
            <a:lvl8pPr lvl="7" indent="0" rtl="0">
              <a:spcBef>
                <a:spcPts val="0"/>
              </a:spcBef>
              <a:buClr>
                <a:schemeClr val="dk1"/>
              </a:buClr>
              <a:buFont typeface="Arial"/>
              <a:buNone/>
              <a:defRPr sz="4800">
                <a:solidFill>
                  <a:schemeClr val="dk1"/>
                </a:solidFill>
              </a:defRPr>
            </a:lvl8pPr>
            <a:lvl9pPr lvl="8" indent="0" rtl="0">
              <a:spcBef>
                <a:spcPts val="0"/>
              </a:spcBef>
              <a:buClr>
                <a:schemeClr val="dk1"/>
              </a:buClr>
              <a:buFont typeface="Arial"/>
              <a:buNone/>
              <a:defRPr sz="4800">
                <a:solidFill>
                  <a:schemeClr val="dk1"/>
                </a:solidFill>
              </a:defRPr>
            </a:lvl9pPr>
          </a:lstStyle>
          <a:p>
            <a:endParaRPr/>
          </a:p>
        </p:txBody>
      </p:sp>
      <p:sp>
        <p:nvSpPr>
          <p:cNvPr id="141" name="Shape 141"/>
          <p:cNvSpPr/>
          <p:nvPr/>
        </p:nvSpPr>
        <p:spPr>
          <a:xfrm>
            <a:off x="0" y="6324873"/>
            <a:ext cx="9144000" cy="533099"/>
          </a:xfrm>
          <a:prstGeom prst="rect">
            <a:avLst/>
          </a:prstGeom>
          <a:solidFill>
            <a:srgbClr val="D8D8D8"/>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42" name="Shape 142"/>
          <p:cNvSpPr txBox="1">
            <a:spLocks noGrp="1"/>
          </p:cNvSpPr>
          <p:nvPr>
            <p:ph type="sldNum" idx="12"/>
          </p:nvPr>
        </p:nvSpPr>
        <p:spPr>
          <a:xfrm>
            <a:off x="8485275" y="6324900"/>
            <a:ext cx="548699" cy="533099"/>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143" name="Shape 143"/>
          <p:cNvSpPr txBox="1"/>
          <p:nvPr/>
        </p:nvSpPr>
        <p:spPr>
          <a:xfrm>
            <a:off x="199000" y="6324900"/>
            <a:ext cx="1877400" cy="533099"/>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4"/>
        <p:cNvGrpSpPr/>
        <p:nvPr/>
      </p:nvGrpSpPr>
      <p:grpSpPr>
        <a:xfrm>
          <a:off x="0" y="0"/>
          <a:ext cx="0" cy="0"/>
          <a:chOff x="0" y="0"/>
          <a:chExt cx="0" cy="0"/>
        </a:xfrm>
      </p:grpSpPr>
      <p:sp>
        <p:nvSpPr>
          <p:cNvPr id="145" name="Shape 145"/>
          <p:cNvSpPr txBox="1">
            <a:spLocks noGrp="1"/>
          </p:cNvSpPr>
          <p:nvPr>
            <p:ph type="ctrTitle"/>
          </p:nvPr>
        </p:nvSpPr>
        <p:spPr>
          <a:xfrm>
            <a:off x="4179325" y="4042292"/>
            <a:ext cx="4430192" cy="1904999"/>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Font typeface="Arial Black"/>
              <a:buNone/>
              <a:defRPr sz="2400" b="1" i="0" u="none" strike="noStrike" cap="none">
                <a:solidFill>
                  <a:schemeClr val="lt1"/>
                </a:solidFill>
                <a:latin typeface="Arial Black"/>
                <a:ea typeface="Arial Black"/>
                <a:cs typeface="Arial Black"/>
                <a:sym typeface="Arial Black"/>
              </a:defRPr>
            </a:lvl1pPr>
            <a:lvl2pPr lvl="1" indent="0">
              <a:spcBef>
                <a:spcPts val="0"/>
              </a:spcBef>
              <a:buClr>
                <a:schemeClr val="dk1"/>
              </a:buClr>
              <a:buFont typeface="Arial"/>
              <a:buNone/>
              <a:defRPr sz="1800">
                <a:solidFill>
                  <a:schemeClr val="dk1"/>
                </a:solidFill>
              </a:defRPr>
            </a:lvl2pPr>
            <a:lvl3pPr lvl="2" indent="0">
              <a:spcBef>
                <a:spcPts val="0"/>
              </a:spcBef>
              <a:buClr>
                <a:schemeClr val="dk1"/>
              </a:buClr>
              <a:buFont typeface="Arial"/>
              <a:buNone/>
              <a:defRPr sz="1800">
                <a:solidFill>
                  <a:schemeClr val="dk1"/>
                </a:solidFill>
              </a:defRPr>
            </a:lvl3pPr>
            <a:lvl4pPr lvl="3" indent="0">
              <a:spcBef>
                <a:spcPts val="0"/>
              </a:spcBef>
              <a:buClr>
                <a:schemeClr val="dk1"/>
              </a:buClr>
              <a:buFont typeface="Arial"/>
              <a:buNone/>
              <a:defRPr sz="1800">
                <a:solidFill>
                  <a:schemeClr val="dk1"/>
                </a:solidFill>
              </a:defRPr>
            </a:lvl4pPr>
            <a:lvl5pPr lvl="4" indent="0">
              <a:spcBef>
                <a:spcPts val="0"/>
              </a:spcBef>
              <a:buClr>
                <a:schemeClr val="dk1"/>
              </a:buClr>
              <a:buFont typeface="Arial"/>
              <a:buNone/>
              <a:defRPr sz="1800">
                <a:solidFill>
                  <a:schemeClr val="dk1"/>
                </a:solidFill>
              </a:defRPr>
            </a:lvl5pPr>
            <a:lvl6pPr lvl="5" indent="0">
              <a:spcBef>
                <a:spcPts val="0"/>
              </a:spcBef>
              <a:buClr>
                <a:schemeClr val="dk1"/>
              </a:buClr>
              <a:buFont typeface="Arial"/>
              <a:buNone/>
              <a:defRPr sz="1800">
                <a:solidFill>
                  <a:schemeClr val="dk1"/>
                </a:solidFill>
              </a:defRPr>
            </a:lvl6pPr>
            <a:lvl7pPr lvl="6" indent="0">
              <a:spcBef>
                <a:spcPts val="0"/>
              </a:spcBef>
              <a:buClr>
                <a:schemeClr val="dk1"/>
              </a:buClr>
              <a:buFont typeface="Arial"/>
              <a:buNone/>
              <a:defRPr sz="1800">
                <a:solidFill>
                  <a:schemeClr val="dk1"/>
                </a:solidFill>
              </a:defRPr>
            </a:lvl7pPr>
            <a:lvl8pPr lvl="7" indent="0">
              <a:spcBef>
                <a:spcPts val="0"/>
              </a:spcBef>
              <a:buClr>
                <a:schemeClr val="dk1"/>
              </a:buClr>
              <a:buFont typeface="Arial"/>
              <a:buNone/>
              <a:defRPr sz="1800">
                <a:solidFill>
                  <a:schemeClr val="dk1"/>
                </a:solidFill>
              </a:defRPr>
            </a:lvl8pPr>
            <a:lvl9pPr lvl="8" indent="0">
              <a:spcBef>
                <a:spcPts val="0"/>
              </a:spcBef>
              <a:buClr>
                <a:schemeClr val="dk1"/>
              </a:buClr>
              <a:buFont typeface="Arial"/>
              <a:buNone/>
              <a:defRPr sz="1800">
                <a:solidFill>
                  <a:schemeClr val="dk1"/>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0"/>
        <p:cNvGrpSpPr/>
        <p:nvPr/>
      </p:nvGrpSpPr>
      <p:grpSpPr>
        <a:xfrm>
          <a:off x="0" y="0"/>
          <a:ext cx="0" cy="0"/>
          <a:chOff x="0" y="0"/>
          <a:chExt cx="0" cy="0"/>
        </a:xfrm>
      </p:grpSpPr>
      <p:pic>
        <p:nvPicPr>
          <p:cNvPr id="151" name="Shape 151" descr="Artboard 1-100.jpg"/>
          <p:cNvPicPr preferRelativeResize="0"/>
          <p:nvPr/>
        </p:nvPicPr>
        <p:blipFill rotWithShape="1">
          <a:blip r:embed="rId2">
            <a:alphaModFix/>
          </a:blip>
          <a:srcRect/>
          <a:stretch/>
        </p:blipFill>
        <p:spPr>
          <a:xfrm>
            <a:off x="3657625" y="-50"/>
            <a:ext cx="5486400" cy="6858000"/>
          </a:xfrm>
          <a:prstGeom prst="rect">
            <a:avLst/>
          </a:prstGeom>
          <a:noFill/>
          <a:ln>
            <a:noFill/>
          </a:ln>
        </p:spPr>
      </p:pic>
      <p:sp>
        <p:nvSpPr>
          <p:cNvPr id="152" name="Shape 152"/>
          <p:cNvSpPr txBox="1">
            <a:spLocks noGrp="1"/>
          </p:cNvSpPr>
          <p:nvPr>
            <p:ph type="title"/>
          </p:nvPr>
        </p:nvSpPr>
        <p:spPr>
          <a:xfrm>
            <a:off x="4559300" y="4273550"/>
            <a:ext cx="4121100" cy="2000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FFFFFF"/>
              </a:buClr>
              <a:buFont typeface="Arial Black"/>
              <a:buNone/>
              <a:defRPr sz="3600" b="1" i="0" u="none" strike="noStrike" cap="none">
                <a:solidFill>
                  <a:srgbClr val="FFFFFF"/>
                </a:solidFill>
                <a:latin typeface="Arial Black"/>
                <a:ea typeface="Arial Black"/>
                <a:cs typeface="Arial Black"/>
                <a:sym typeface="Arial Black"/>
              </a:defRPr>
            </a:lvl1pPr>
            <a:lvl2pPr lvl="1" indent="0" algn="ctr" rtl="0">
              <a:spcBef>
                <a:spcPts val="0"/>
              </a:spcBef>
              <a:buClr>
                <a:schemeClr val="dk1"/>
              </a:buClr>
              <a:buFont typeface="Arial"/>
              <a:buNone/>
              <a:defRPr sz="3600">
                <a:solidFill>
                  <a:schemeClr val="dk1"/>
                </a:solidFill>
              </a:defRPr>
            </a:lvl2pPr>
            <a:lvl3pPr lvl="2" indent="0" algn="ctr" rtl="0">
              <a:spcBef>
                <a:spcPts val="0"/>
              </a:spcBef>
              <a:buClr>
                <a:schemeClr val="dk1"/>
              </a:buClr>
              <a:buFont typeface="Arial"/>
              <a:buNone/>
              <a:defRPr sz="3600">
                <a:solidFill>
                  <a:schemeClr val="dk1"/>
                </a:solidFill>
              </a:defRPr>
            </a:lvl3pPr>
            <a:lvl4pPr lvl="3" indent="0" algn="ctr" rtl="0">
              <a:spcBef>
                <a:spcPts val="0"/>
              </a:spcBef>
              <a:buClr>
                <a:schemeClr val="dk1"/>
              </a:buClr>
              <a:buFont typeface="Arial"/>
              <a:buNone/>
              <a:defRPr sz="3600">
                <a:solidFill>
                  <a:schemeClr val="dk1"/>
                </a:solidFill>
              </a:defRPr>
            </a:lvl4pPr>
            <a:lvl5pPr lvl="4" indent="0" algn="ctr" rtl="0">
              <a:spcBef>
                <a:spcPts val="0"/>
              </a:spcBef>
              <a:buClr>
                <a:schemeClr val="dk1"/>
              </a:buClr>
              <a:buFont typeface="Arial"/>
              <a:buNone/>
              <a:defRPr sz="3600">
                <a:solidFill>
                  <a:schemeClr val="dk1"/>
                </a:solidFill>
              </a:defRPr>
            </a:lvl5pPr>
            <a:lvl6pPr lvl="5" indent="0" algn="ctr" rtl="0">
              <a:spcBef>
                <a:spcPts val="0"/>
              </a:spcBef>
              <a:buClr>
                <a:schemeClr val="dk1"/>
              </a:buClr>
              <a:buFont typeface="Arial"/>
              <a:buNone/>
              <a:defRPr sz="3600">
                <a:solidFill>
                  <a:schemeClr val="dk1"/>
                </a:solidFill>
              </a:defRPr>
            </a:lvl6pPr>
            <a:lvl7pPr lvl="6" indent="0" algn="ctr" rtl="0">
              <a:spcBef>
                <a:spcPts val="0"/>
              </a:spcBef>
              <a:buClr>
                <a:schemeClr val="dk1"/>
              </a:buClr>
              <a:buFont typeface="Arial"/>
              <a:buNone/>
              <a:defRPr sz="3600">
                <a:solidFill>
                  <a:schemeClr val="dk1"/>
                </a:solidFill>
              </a:defRPr>
            </a:lvl7pPr>
            <a:lvl8pPr lvl="7" indent="0" algn="ctr" rtl="0">
              <a:spcBef>
                <a:spcPts val="0"/>
              </a:spcBef>
              <a:buClr>
                <a:schemeClr val="dk1"/>
              </a:buClr>
              <a:buFont typeface="Arial"/>
              <a:buNone/>
              <a:defRPr sz="3600">
                <a:solidFill>
                  <a:schemeClr val="dk1"/>
                </a:solidFill>
              </a:defRPr>
            </a:lvl8pPr>
            <a:lvl9pPr lvl="8" indent="0" algn="ctr" rtl="0">
              <a:spcBef>
                <a:spcPts val="0"/>
              </a:spcBef>
              <a:buClr>
                <a:schemeClr val="dk1"/>
              </a:buClr>
              <a:buFont typeface="Arial"/>
              <a:buNone/>
              <a:defRPr sz="3600">
                <a:solidFill>
                  <a:schemeClr val="dk1"/>
                </a:solidFill>
              </a:defRPr>
            </a:lvl9pPr>
          </a:lstStyle>
          <a:p>
            <a:endParaRPr/>
          </a:p>
        </p:txBody>
      </p:sp>
      <p:pic>
        <p:nvPicPr>
          <p:cNvPr id="153" name="Shape 153" descr="PPP-Logo_RGB.png"/>
          <p:cNvPicPr preferRelativeResize="0"/>
          <p:nvPr/>
        </p:nvPicPr>
        <p:blipFill rotWithShape="1">
          <a:blip r:embed="rId3">
            <a:alphaModFix/>
          </a:blip>
          <a:srcRect/>
          <a:stretch/>
        </p:blipFill>
        <p:spPr>
          <a:xfrm>
            <a:off x="0" y="0"/>
            <a:ext cx="3661500" cy="3661500"/>
          </a:xfrm>
          <a:prstGeom prst="rect">
            <a:avLst/>
          </a:prstGeom>
          <a:noFill/>
          <a:ln>
            <a:noFill/>
          </a:ln>
        </p:spPr>
      </p:pic>
      <p:sp>
        <p:nvSpPr>
          <p:cNvPr id="154" name="Shape 154"/>
          <p:cNvSpPr/>
          <p:nvPr/>
        </p:nvSpPr>
        <p:spPr>
          <a:xfrm>
            <a:off x="3581400" y="4273550"/>
            <a:ext cx="216000" cy="2000100"/>
          </a:xfrm>
          <a:prstGeom prst="rect">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155" name="Shape 155"/>
          <p:cNvSpPr txBox="1"/>
          <p:nvPr/>
        </p:nvSpPr>
        <p:spPr>
          <a:xfrm>
            <a:off x="892125" y="5083100"/>
            <a:ext cx="1877400" cy="3810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4EC3E0"/>
              </a:buClr>
              <a:buSzPct val="25000"/>
              <a:buFont typeface="Arial"/>
              <a:buNone/>
            </a:pPr>
            <a:r>
              <a:rPr lang="en-US" sz="1400" b="1" i="0" u="none" strike="noStrike" cap="none">
                <a:solidFill>
                  <a:srgbClr val="4EC3E0"/>
                </a:solidFill>
                <a:latin typeface="Arial"/>
                <a:ea typeface="Arial"/>
                <a:cs typeface="Arial"/>
                <a:sym typeface="Arial"/>
              </a:rPr>
              <a:t>#OtherPeopleMatter</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Main point 1">
    <p:bg>
      <p:bgPr>
        <a:solidFill>
          <a:srgbClr val="1A4625"/>
        </a:solidFill>
        <a:effectLst/>
      </p:bgPr>
    </p:bg>
    <p:spTree>
      <p:nvGrpSpPr>
        <p:cNvPr id="1" name="Shape 19"/>
        <p:cNvGrpSpPr/>
        <p:nvPr/>
      </p:nvGrpSpPr>
      <p:grpSpPr>
        <a:xfrm>
          <a:off x="0" y="0"/>
          <a:ext cx="0" cy="0"/>
          <a:chOff x="0" y="0"/>
          <a:chExt cx="0" cy="0"/>
        </a:xfrm>
      </p:grpSpPr>
      <p:pic>
        <p:nvPicPr>
          <p:cNvPr id="20" name="Shape 20" descr="PPP-Logo_REV.png"/>
          <p:cNvPicPr preferRelativeResize="0"/>
          <p:nvPr/>
        </p:nvPicPr>
        <p:blipFill rotWithShape="1">
          <a:blip r:embed="rId2">
            <a:alphaModFix/>
          </a:blip>
          <a:srcRect/>
          <a:stretch/>
        </p:blipFill>
        <p:spPr>
          <a:xfrm>
            <a:off x="7892250" y="199325"/>
            <a:ext cx="903297" cy="1201544"/>
          </a:xfrm>
          <a:prstGeom prst="rect">
            <a:avLst/>
          </a:prstGeom>
          <a:noFill/>
          <a:ln>
            <a:noFill/>
          </a:ln>
        </p:spPr>
      </p:pic>
      <p:sp>
        <p:nvSpPr>
          <p:cNvPr id="21" name="Shape 21"/>
          <p:cNvSpPr/>
          <p:nvPr/>
        </p:nvSpPr>
        <p:spPr>
          <a:xfrm>
            <a:off x="0" y="6324873"/>
            <a:ext cx="9144000" cy="533099"/>
          </a:xfrm>
          <a:prstGeom prst="rect">
            <a:avLst/>
          </a:prstGeom>
          <a:solidFill>
            <a:srgbClr val="486B5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22" name="Shape 22"/>
          <p:cNvSpPr txBox="1"/>
          <p:nvPr/>
        </p:nvSpPr>
        <p:spPr>
          <a:xfrm>
            <a:off x="199000" y="6324900"/>
            <a:ext cx="1877400" cy="533099"/>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400" b="1" i="0" u="none" strike="noStrike" cap="none">
                <a:solidFill>
                  <a:srgbClr val="FFFFFF"/>
                </a:solidFill>
                <a:latin typeface="Arial"/>
                <a:ea typeface="Arial"/>
                <a:cs typeface="Arial"/>
                <a:sym typeface="Arial"/>
              </a:rPr>
              <a:t>#OtherPeopleMatter</a:t>
            </a:r>
          </a:p>
        </p:txBody>
      </p:sp>
      <p:sp>
        <p:nvSpPr>
          <p:cNvPr id="23" name="Shape 23"/>
          <p:cNvSpPr txBox="1">
            <a:spLocks noGrp="1"/>
          </p:cNvSpPr>
          <p:nvPr>
            <p:ph type="title"/>
          </p:nvPr>
        </p:nvSpPr>
        <p:spPr>
          <a:xfrm>
            <a:off x="848950" y="600200"/>
            <a:ext cx="6694800" cy="5454299"/>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FFFFFF"/>
              </a:buClr>
              <a:buFont typeface="Arial Black"/>
              <a:buNone/>
              <a:defRPr sz="7200" b="0" i="0" u="none" strike="noStrike" cap="none">
                <a:solidFill>
                  <a:srgbClr val="FFFFFF"/>
                </a:solidFill>
                <a:latin typeface="Arial Black"/>
                <a:ea typeface="Arial Black"/>
                <a:cs typeface="Arial Black"/>
                <a:sym typeface="Arial Black"/>
              </a:defRPr>
            </a:lvl1pPr>
            <a:lvl2pPr lvl="1" indent="0" rtl="0">
              <a:spcBef>
                <a:spcPts val="0"/>
              </a:spcBef>
              <a:buClr>
                <a:srgbClr val="FFFFFF"/>
              </a:buClr>
              <a:buFont typeface="Arial"/>
              <a:buNone/>
              <a:defRPr sz="4800">
                <a:solidFill>
                  <a:srgbClr val="FFFFFF"/>
                </a:solidFill>
              </a:defRPr>
            </a:lvl2pPr>
            <a:lvl3pPr lvl="2" indent="0" rtl="0">
              <a:spcBef>
                <a:spcPts val="0"/>
              </a:spcBef>
              <a:buClr>
                <a:srgbClr val="FFFFFF"/>
              </a:buClr>
              <a:buFont typeface="Arial"/>
              <a:buNone/>
              <a:defRPr sz="4800">
                <a:solidFill>
                  <a:srgbClr val="FFFFFF"/>
                </a:solidFill>
              </a:defRPr>
            </a:lvl3pPr>
            <a:lvl4pPr lvl="3" indent="0" rtl="0">
              <a:spcBef>
                <a:spcPts val="0"/>
              </a:spcBef>
              <a:buClr>
                <a:srgbClr val="FFFFFF"/>
              </a:buClr>
              <a:buFont typeface="Arial"/>
              <a:buNone/>
              <a:defRPr sz="4800">
                <a:solidFill>
                  <a:srgbClr val="FFFFFF"/>
                </a:solidFill>
              </a:defRPr>
            </a:lvl4pPr>
            <a:lvl5pPr lvl="4" indent="0" rtl="0">
              <a:spcBef>
                <a:spcPts val="0"/>
              </a:spcBef>
              <a:buClr>
                <a:srgbClr val="FFFFFF"/>
              </a:buClr>
              <a:buFont typeface="Arial"/>
              <a:buNone/>
              <a:defRPr sz="4800">
                <a:solidFill>
                  <a:srgbClr val="FFFFFF"/>
                </a:solidFill>
              </a:defRPr>
            </a:lvl5pPr>
            <a:lvl6pPr lvl="5" indent="0" rtl="0">
              <a:spcBef>
                <a:spcPts val="0"/>
              </a:spcBef>
              <a:buClr>
                <a:srgbClr val="FFFFFF"/>
              </a:buClr>
              <a:buFont typeface="Arial"/>
              <a:buNone/>
              <a:defRPr sz="4800">
                <a:solidFill>
                  <a:srgbClr val="FFFFFF"/>
                </a:solidFill>
              </a:defRPr>
            </a:lvl6pPr>
            <a:lvl7pPr lvl="6" indent="0" rtl="0">
              <a:spcBef>
                <a:spcPts val="0"/>
              </a:spcBef>
              <a:buClr>
                <a:srgbClr val="FFFFFF"/>
              </a:buClr>
              <a:buFont typeface="Arial"/>
              <a:buNone/>
              <a:defRPr sz="4800">
                <a:solidFill>
                  <a:srgbClr val="FFFFFF"/>
                </a:solidFill>
              </a:defRPr>
            </a:lvl7pPr>
            <a:lvl8pPr lvl="7" indent="0" rtl="0">
              <a:spcBef>
                <a:spcPts val="0"/>
              </a:spcBef>
              <a:buClr>
                <a:srgbClr val="FFFFFF"/>
              </a:buClr>
              <a:buFont typeface="Arial"/>
              <a:buNone/>
              <a:defRPr sz="4800">
                <a:solidFill>
                  <a:srgbClr val="FFFFFF"/>
                </a:solidFill>
              </a:defRPr>
            </a:lvl8pPr>
            <a:lvl9pPr lvl="8" indent="0" rtl="0">
              <a:spcBef>
                <a:spcPts val="0"/>
              </a:spcBef>
              <a:buClr>
                <a:srgbClr val="FFFFFF"/>
              </a:buClr>
              <a:buFont typeface="Arial"/>
              <a:buNone/>
              <a:defRPr sz="4800">
                <a:solidFill>
                  <a:srgbClr val="FFFFFF"/>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Main point 1">
    <p:bg>
      <p:bgPr>
        <a:solidFill>
          <a:srgbClr val="1A4625"/>
        </a:solidFill>
        <a:effectLst/>
      </p:bgPr>
    </p:bg>
    <p:spTree>
      <p:nvGrpSpPr>
        <p:cNvPr id="1" name="Shape 156"/>
        <p:cNvGrpSpPr/>
        <p:nvPr/>
      </p:nvGrpSpPr>
      <p:grpSpPr>
        <a:xfrm>
          <a:off x="0" y="0"/>
          <a:ext cx="0" cy="0"/>
          <a:chOff x="0" y="0"/>
          <a:chExt cx="0" cy="0"/>
        </a:xfrm>
      </p:grpSpPr>
      <p:pic>
        <p:nvPicPr>
          <p:cNvPr id="157" name="Shape 157" descr="PPP-Logo_REV.png"/>
          <p:cNvPicPr preferRelativeResize="0"/>
          <p:nvPr/>
        </p:nvPicPr>
        <p:blipFill rotWithShape="1">
          <a:blip r:embed="rId2">
            <a:alphaModFix/>
          </a:blip>
          <a:srcRect/>
          <a:stretch/>
        </p:blipFill>
        <p:spPr>
          <a:xfrm>
            <a:off x="7892250" y="199325"/>
            <a:ext cx="903300" cy="1201500"/>
          </a:xfrm>
          <a:prstGeom prst="rect">
            <a:avLst/>
          </a:prstGeom>
          <a:noFill/>
          <a:ln>
            <a:noFill/>
          </a:ln>
        </p:spPr>
      </p:pic>
      <p:sp>
        <p:nvSpPr>
          <p:cNvPr id="158" name="Shape 158"/>
          <p:cNvSpPr/>
          <p:nvPr/>
        </p:nvSpPr>
        <p:spPr>
          <a:xfrm>
            <a:off x="0" y="6324873"/>
            <a:ext cx="9144000" cy="533100"/>
          </a:xfrm>
          <a:prstGeom prst="rect">
            <a:avLst/>
          </a:prstGeom>
          <a:solidFill>
            <a:srgbClr val="486B5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59" name="Shape 159"/>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160" name="Shape 160"/>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400" b="1" i="0" u="none" strike="noStrike" cap="none">
                <a:solidFill>
                  <a:srgbClr val="FFFFFF"/>
                </a:solidFill>
                <a:latin typeface="Arial"/>
                <a:ea typeface="Arial"/>
                <a:cs typeface="Arial"/>
                <a:sym typeface="Arial"/>
              </a:rPr>
              <a:t>#OtherPeopleMatter</a:t>
            </a:r>
          </a:p>
        </p:txBody>
      </p:sp>
      <p:sp>
        <p:nvSpPr>
          <p:cNvPr id="161" name="Shape 161"/>
          <p:cNvSpPr txBox="1">
            <a:spLocks noGrp="1"/>
          </p:cNvSpPr>
          <p:nvPr>
            <p:ph type="title"/>
          </p:nvPr>
        </p:nvSpPr>
        <p:spPr>
          <a:xfrm>
            <a:off x="848950" y="600200"/>
            <a:ext cx="6694800" cy="54543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FFFFFF"/>
              </a:buClr>
              <a:buFont typeface="Arial Black"/>
              <a:buNone/>
              <a:defRPr sz="7200" b="0" i="0" u="none" strike="noStrike" cap="none">
                <a:solidFill>
                  <a:srgbClr val="FFFFFF"/>
                </a:solidFill>
                <a:latin typeface="Arial Black"/>
                <a:ea typeface="Arial Black"/>
                <a:cs typeface="Arial Black"/>
                <a:sym typeface="Arial Black"/>
              </a:defRPr>
            </a:lvl1pPr>
            <a:lvl2pPr lvl="1" indent="0" rtl="0">
              <a:spcBef>
                <a:spcPts val="0"/>
              </a:spcBef>
              <a:buClr>
                <a:srgbClr val="FFFFFF"/>
              </a:buClr>
              <a:buFont typeface="Arial"/>
              <a:buNone/>
              <a:defRPr sz="4800">
                <a:solidFill>
                  <a:srgbClr val="FFFFFF"/>
                </a:solidFill>
              </a:defRPr>
            </a:lvl2pPr>
            <a:lvl3pPr lvl="2" indent="0" rtl="0">
              <a:spcBef>
                <a:spcPts val="0"/>
              </a:spcBef>
              <a:buClr>
                <a:srgbClr val="FFFFFF"/>
              </a:buClr>
              <a:buFont typeface="Arial"/>
              <a:buNone/>
              <a:defRPr sz="4800">
                <a:solidFill>
                  <a:srgbClr val="FFFFFF"/>
                </a:solidFill>
              </a:defRPr>
            </a:lvl3pPr>
            <a:lvl4pPr lvl="3" indent="0" rtl="0">
              <a:spcBef>
                <a:spcPts val="0"/>
              </a:spcBef>
              <a:buClr>
                <a:srgbClr val="FFFFFF"/>
              </a:buClr>
              <a:buFont typeface="Arial"/>
              <a:buNone/>
              <a:defRPr sz="4800">
                <a:solidFill>
                  <a:srgbClr val="FFFFFF"/>
                </a:solidFill>
              </a:defRPr>
            </a:lvl4pPr>
            <a:lvl5pPr lvl="4" indent="0" rtl="0">
              <a:spcBef>
                <a:spcPts val="0"/>
              </a:spcBef>
              <a:buClr>
                <a:srgbClr val="FFFFFF"/>
              </a:buClr>
              <a:buFont typeface="Arial"/>
              <a:buNone/>
              <a:defRPr sz="4800">
                <a:solidFill>
                  <a:srgbClr val="FFFFFF"/>
                </a:solidFill>
              </a:defRPr>
            </a:lvl5pPr>
            <a:lvl6pPr lvl="5" indent="0" rtl="0">
              <a:spcBef>
                <a:spcPts val="0"/>
              </a:spcBef>
              <a:buClr>
                <a:srgbClr val="FFFFFF"/>
              </a:buClr>
              <a:buFont typeface="Arial"/>
              <a:buNone/>
              <a:defRPr sz="4800">
                <a:solidFill>
                  <a:srgbClr val="FFFFFF"/>
                </a:solidFill>
              </a:defRPr>
            </a:lvl6pPr>
            <a:lvl7pPr lvl="6" indent="0" rtl="0">
              <a:spcBef>
                <a:spcPts val="0"/>
              </a:spcBef>
              <a:buClr>
                <a:srgbClr val="FFFFFF"/>
              </a:buClr>
              <a:buFont typeface="Arial"/>
              <a:buNone/>
              <a:defRPr sz="4800">
                <a:solidFill>
                  <a:srgbClr val="FFFFFF"/>
                </a:solidFill>
              </a:defRPr>
            </a:lvl7pPr>
            <a:lvl8pPr lvl="7" indent="0" rtl="0">
              <a:spcBef>
                <a:spcPts val="0"/>
              </a:spcBef>
              <a:buClr>
                <a:srgbClr val="FFFFFF"/>
              </a:buClr>
              <a:buFont typeface="Arial"/>
              <a:buNone/>
              <a:defRPr sz="4800">
                <a:solidFill>
                  <a:srgbClr val="FFFFFF"/>
                </a:solidFill>
              </a:defRPr>
            </a:lvl8pPr>
            <a:lvl9pPr lvl="8" indent="0" rtl="0">
              <a:spcBef>
                <a:spcPts val="0"/>
              </a:spcBef>
              <a:buClr>
                <a:srgbClr val="FFFFFF"/>
              </a:buClr>
              <a:buFont typeface="Arial"/>
              <a:buNone/>
              <a:defRPr sz="4800">
                <a:solidFill>
                  <a:srgbClr val="FFFFFF"/>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62"/>
        <p:cNvGrpSpPr/>
        <p:nvPr/>
      </p:nvGrpSpPr>
      <p:grpSpPr>
        <a:xfrm>
          <a:off x="0" y="0"/>
          <a:ext cx="0" cy="0"/>
          <a:chOff x="0" y="0"/>
          <a:chExt cx="0" cy="0"/>
        </a:xfrm>
      </p:grpSpPr>
      <p:sp>
        <p:nvSpPr>
          <p:cNvPr id="163" name="Shape 163"/>
          <p:cNvSpPr txBox="1">
            <a:spLocks noGrp="1"/>
          </p:cNvSpPr>
          <p:nvPr>
            <p:ph type="ctrTitle"/>
          </p:nvPr>
        </p:nvSpPr>
        <p:spPr>
          <a:xfrm>
            <a:off x="685800" y="2130425"/>
            <a:ext cx="7772400" cy="1470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rgbClr val="35914B"/>
                </a:solidFill>
                <a:latin typeface="Arial Black"/>
                <a:ea typeface="Arial Black"/>
                <a:cs typeface="Arial Black"/>
                <a:sym typeface="Arial Black"/>
              </a:defRPr>
            </a:lvl1pPr>
            <a:lvl2pPr lvl="1" indent="0" rtl="0">
              <a:spcBef>
                <a:spcPts val="0"/>
              </a:spcBef>
              <a:buClr>
                <a:schemeClr val="dk1"/>
              </a:buClr>
              <a:buFont typeface="Arial"/>
              <a:buNone/>
              <a:defRPr sz="1800">
                <a:solidFill>
                  <a:schemeClr val="dk1"/>
                </a:solidFill>
              </a:defRPr>
            </a:lvl2pPr>
            <a:lvl3pPr lvl="2" indent="0" rtl="0">
              <a:spcBef>
                <a:spcPts val="0"/>
              </a:spcBef>
              <a:buClr>
                <a:schemeClr val="dk1"/>
              </a:buClr>
              <a:buFont typeface="Arial"/>
              <a:buNone/>
              <a:defRPr sz="1800">
                <a:solidFill>
                  <a:schemeClr val="dk1"/>
                </a:solidFill>
              </a:defRPr>
            </a:lvl3pPr>
            <a:lvl4pPr lvl="3" indent="0" rtl="0">
              <a:spcBef>
                <a:spcPts val="0"/>
              </a:spcBef>
              <a:buClr>
                <a:schemeClr val="dk1"/>
              </a:buClr>
              <a:buFont typeface="Arial"/>
              <a:buNone/>
              <a:defRPr sz="1800">
                <a:solidFill>
                  <a:schemeClr val="dk1"/>
                </a:solidFill>
              </a:defRPr>
            </a:lvl4pPr>
            <a:lvl5pPr lvl="4" indent="0" rtl="0">
              <a:spcBef>
                <a:spcPts val="0"/>
              </a:spcBef>
              <a:buClr>
                <a:schemeClr val="dk1"/>
              </a:buClr>
              <a:buFont typeface="Arial"/>
              <a:buNone/>
              <a:defRPr sz="1800">
                <a:solidFill>
                  <a:schemeClr val="dk1"/>
                </a:solidFill>
              </a:defRPr>
            </a:lvl5pPr>
            <a:lvl6pPr lvl="5" indent="0" rtl="0">
              <a:spcBef>
                <a:spcPts val="0"/>
              </a:spcBef>
              <a:buClr>
                <a:schemeClr val="dk1"/>
              </a:buClr>
              <a:buFont typeface="Arial"/>
              <a:buNone/>
              <a:defRPr sz="1800">
                <a:solidFill>
                  <a:schemeClr val="dk1"/>
                </a:solidFill>
              </a:defRPr>
            </a:lvl6pPr>
            <a:lvl7pPr lvl="6" indent="0" rtl="0">
              <a:spcBef>
                <a:spcPts val="0"/>
              </a:spcBef>
              <a:buClr>
                <a:schemeClr val="dk1"/>
              </a:buClr>
              <a:buFont typeface="Arial"/>
              <a:buNone/>
              <a:defRPr sz="1800">
                <a:solidFill>
                  <a:schemeClr val="dk1"/>
                </a:solidFill>
              </a:defRPr>
            </a:lvl7pPr>
            <a:lvl8pPr lvl="7" indent="0" rtl="0">
              <a:spcBef>
                <a:spcPts val="0"/>
              </a:spcBef>
              <a:buClr>
                <a:schemeClr val="dk1"/>
              </a:buClr>
              <a:buFont typeface="Arial"/>
              <a:buNone/>
              <a:defRPr sz="1800">
                <a:solidFill>
                  <a:schemeClr val="dk1"/>
                </a:solidFill>
              </a:defRPr>
            </a:lvl8pPr>
            <a:lvl9pPr lvl="8" indent="0" rtl="0">
              <a:spcBef>
                <a:spcPts val="0"/>
              </a:spcBef>
              <a:buClr>
                <a:schemeClr val="dk1"/>
              </a:buClr>
              <a:buFont typeface="Arial"/>
              <a:buNone/>
              <a:defRPr sz="1800">
                <a:solidFill>
                  <a:schemeClr val="dk1"/>
                </a:solidFill>
              </a:defRPr>
            </a:lvl9pPr>
          </a:lstStyle>
          <a:p>
            <a:endParaRPr/>
          </a:p>
        </p:txBody>
      </p:sp>
      <p:sp>
        <p:nvSpPr>
          <p:cNvPr id="164" name="Shape 164"/>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lnSpc>
                <a:spcPct val="115000"/>
              </a:lnSpc>
              <a:spcBef>
                <a:spcPts val="640"/>
              </a:spcBef>
              <a:spcAft>
                <a:spcPts val="1600"/>
              </a:spcAft>
              <a:buClr>
                <a:srgbClr val="888888"/>
              </a:buClr>
              <a:buFont typeface="Arial"/>
              <a:buNone/>
              <a:defRPr sz="3200" b="0" i="0" u="none" strike="noStrike" cap="none">
                <a:solidFill>
                  <a:schemeClr val="accent3"/>
                </a:solidFill>
                <a:latin typeface="Arial"/>
                <a:ea typeface="Arial"/>
                <a:cs typeface="Arial"/>
                <a:sym typeface="Arial"/>
              </a:defRPr>
            </a:lvl1pPr>
            <a:lvl2pPr marL="457200" marR="0" lvl="1" indent="0" algn="ctr" rtl="0">
              <a:lnSpc>
                <a:spcPct val="115000"/>
              </a:lnSpc>
              <a:spcBef>
                <a:spcPts val="560"/>
              </a:spcBef>
              <a:spcAft>
                <a:spcPts val="160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15000"/>
              </a:lnSpc>
              <a:spcBef>
                <a:spcPts val="480"/>
              </a:spcBef>
              <a:spcAft>
                <a:spcPts val="160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65" name="Shape 165"/>
          <p:cNvSpPr txBox="1">
            <a:spLocks noGrp="1"/>
          </p:cNvSpPr>
          <p:nvPr>
            <p:ph type="dt" idx="10"/>
          </p:nvPr>
        </p:nvSpPr>
        <p:spPr>
          <a:xfrm>
            <a:off x="457200" y="6356350"/>
            <a:ext cx="2133600" cy="36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ftr" idx="11"/>
          </p:nvPr>
        </p:nvSpPr>
        <p:spPr>
          <a:xfrm>
            <a:off x="3124200" y="6356350"/>
            <a:ext cx="2895600" cy="365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sldNum" idx="12"/>
          </p:nvPr>
        </p:nvSpPr>
        <p:spPr>
          <a:xfrm>
            <a:off x="6553200" y="6356350"/>
            <a:ext cx="2133600" cy="365100"/>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274637"/>
            <a:ext cx="8229600" cy="10023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Arial Black"/>
              <a:buNone/>
              <a:defRPr sz="2800" b="1" i="0" u="none" strike="noStrike" cap="none">
                <a:solidFill>
                  <a:schemeClr val="dk2"/>
                </a:solidFill>
                <a:latin typeface="Arial Black"/>
                <a:ea typeface="Arial Black"/>
                <a:cs typeface="Arial Black"/>
                <a:sym typeface="Arial Black"/>
              </a:defRPr>
            </a:lvl1pPr>
            <a:lvl2pPr lvl="1" indent="0" rtl="0">
              <a:spcBef>
                <a:spcPts val="0"/>
              </a:spcBef>
              <a:buClr>
                <a:schemeClr val="dk1"/>
              </a:buClr>
              <a:buFont typeface="Arial"/>
              <a:buNone/>
              <a:defRPr sz="1800">
                <a:solidFill>
                  <a:schemeClr val="dk1"/>
                </a:solidFill>
              </a:defRPr>
            </a:lvl2pPr>
            <a:lvl3pPr lvl="2" indent="0" rtl="0">
              <a:spcBef>
                <a:spcPts val="0"/>
              </a:spcBef>
              <a:buClr>
                <a:schemeClr val="dk1"/>
              </a:buClr>
              <a:buFont typeface="Arial"/>
              <a:buNone/>
              <a:defRPr sz="1800">
                <a:solidFill>
                  <a:schemeClr val="dk1"/>
                </a:solidFill>
              </a:defRPr>
            </a:lvl3pPr>
            <a:lvl4pPr lvl="3" indent="0" rtl="0">
              <a:spcBef>
                <a:spcPts val="0"/>
              </a:spcBef>
              <a:buClr>
                <a:schemeClr val="dk1"/>
              </a:buClr>
              <a:buFont typeface="Arial"/>
              <a:buNone/>
              <a:defRPr sz="1800">
                <a:solidFill>
                  <a:schemeClr val="dk1"/>
                </a:solidFill>
              </a:defRPr>
            </a:lvl4pPr>
            <a:lvl5pPr lvl="4" indent="0" rtl="0">
              <a:spcBef>
                <a:spcPts val="0"/>
              </a:spcBef>
              <a:buClr>
                <a:schemeClr val="dk1"/>
              </a:buClr>
              <a:buFont typeface="Arial"/>
              <a:buNone/>
              <a:defRPr sz="1800">
                <a:solidFill>
                  <a:schemeClr val="dk1"/>
                </a:solidFill>
              </a:defRPr>
            </a:lvl5pPr>
            <a:lvl6pPr lvl="5" indent="0" rtl="0">
              <a:spcBef>
                <a:spcPts val="0"/>
              </a:spcBef>
              <a:buClr>
                <a:schemeClr val="dk1"/>
              </a:buClr>
              <a:buFont typeface="Arial"/>
              <a:buNone/>
              <a:defRPr sz="1800">
                <a:solidFill>
                  <a:schemeClr val="dk1"/>
                </a:solidFill>
              </a:defRPr>
            </a:lvl6pPr>
            <a:lvl7pPr lvl="6" indent="0" rtl="0">
              <a:spcBef>
                <a:spcPts val="0"/>
              </a:spcBef>
              <a:buClr>
                <a:schemeClr val="dk1"/>
              </a:buClr>
              <a:buFont typeface="Arial"/>
              <a:buNone/>
              <a:defRPr sz="1800">
                <a:solidFill>
                  <a:schemeClr val="dk1"/>
                </a:solidFill>
              </a:defRPr>
            </a:lvl7pPr>
            <a:lvl8pPr lvl="7" indent="0" rtl="0">
              <a:spcBef>
                <a:spcPts val="0"/>
              </a:spcBef>
              <a:buClr>
                <a:schemeClr val="dk1"/>
              </a:buClr>
              <a:buFont typeface="Arial"/>
              <a:buNone/>
              <a:defRPr sz="1800">
                <a:solidFill>
                  <a:schemeClr val="dk1"/>
                </a:solidFill>
              </a:defRPr>
            </a:lvl8pPr>
            <a:lvl9pPr lvl="8" indent="0" rtl="0">
              <a:spcBef>
                <a:spcPts val="0"/>
              </a:spcBef>
              <a:buClr>
                <a:schemeClr val="dk1"/>
              </a:buClr>
              <a:buFont typeface="Arial"/>
              <a:buNone/>
              <a:defRPr sz="1800">
                <a:solidFill>
                  <a:schemeClr val="dk1"/>
                </a:solidFill>
              </a:defRPr>
            </a:lvl9pPr>
          </a:lstStyle>
          <a:p>
            <a:endParaRPr/>
          </a:p>
        </p:txBody>
      </p:sp>
      <p:sp>
        <p:nvSpPr>
          <p:cNvPr id="170" name="Shape 170"/>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165100" algn="l" rtl="0">
              <a:lnSpc>
                <a:spcPct val="115000"/>
              </a:lnSpc>
              <a:spcBef>
                <a:spcPts val="560"/>
              </a:spcBef>
              <a:spcAft>
                <a:spcPts val="1600"/>
              </a:spcAft>
              <a:buClr>
                <a:schemeClr val="dk2"/>
              </a:buClr>
              <a:buFont typeface="Arial"/>
              <a:buNone/>
              <a:defRPr sz="2800" b="0" i="0" u="none" strike="noStrike" cap="none">
                <a:solidFill>
                  <a:schemeClr val="accent3"/>
                </a:solidFill>
                <a:latin typeface="Arial"/>
                <a:ea typeface="Arial"/>
                <a:cs typeface="Arial"/>
                <a:sym typeface="Arial"/>
              </a:defRPr>
            </a:lvl1pPr>
            <a:lvl2pPr marL="742950" marR="0" lvl="1" indent="-158750" algn="l" rtl="0">
              <a:lnSpc>
                <a:spcPct val="115000"/>
              </a:lnSpc>
              <a:spcBef>
                <a:spcPts val="400"/>
              </a:spcBef>
              <a:spcAft>
                <a:spcPts val="1600"/>
              </a:spcAft>
              <a:buClr>
                <a:schemeClr val="dk2"/>
              </a:buClr>
              <a:buFont typeface="Arial"/>
              <a:buNone/>
              <a:defRPr sz="2000" b="0" i="1" u="none" strike="noStrike" cap="none">
                <a:solidFill>
                  <a:schemeClr val="accent3"/>
                </a:solidFill>
                <a:latin typeface="Arial"/>
                <a:ea typeface="Arial"/>
                <a:cs typeface="Arial"/>
                <a:sym typeface="Arial"/>
              </a:defRPr>
            </a:lvl2pPr>
            <a:lvl3pPr marL="1143000" marR="0" lvl="2" indent="-139700" algn="l" rtl="0">
              <a:lnSpc>
                <a:spcPct val="115000"/>
              </a:lnSpc>
              <a:spcBef>
                <a:spcPts val="280"/>
              </a:spcBef>
              <a:spcAft>
                <a:spcPts val="1600"/>
              </a:spcAft>
              <a:buClr>
                <a:schemeClr val="dk2"/>
              </a:buClr>
              <a:buFont typeface="Arial"/>
              <a:buNone/>
              <a:defRPr sz="1400" b="0" i="0" u="none" strike="noStrike" cap="none">
                <a:solidFill>
                  <a:schemeClr val="accent3"/>
                </a:solidFill>
                <a:latin typeface="Arial"/>
                <a:ea typeface="Arial"/>
                <a:cs typeface="Arial"/>
                <a:sym typeface="Arial"/>
              </a:defRPr>
            </a:lvl3pPr>
            <a:lvl4pPr marL="1600200" marR="0" lvl="3" indent="-139700" algn="l" rtl="0">
              <a:lnSpc>
                <a:spcPct val="115000"/>
              </a:lnSpc>
              <a:spcBef>
                <a:spcPts val="280"/>
              </a:spcBef>
              <a:spcAft>
                <a:spcPts val="1600"/>
              </a:spcAft>
              <a:buClr>
                <a:schemeClr val="dk2"/>
              </a:buClr>
              <a:buFont typeface="Arial"/>
              <a:buNone/>
              <a:defRPr sz="1400" b="0" i="0" u="none" strike="noStrike" cap="none">
                <a:solidFill>
                  <a:schemeClr val="accent3"/>
                </a:solidFill>
                <a:latin typeface="Arial"/>
                <a:ea typeface="Arial"/>
                <a:cs typeface="Arial"/>
                <a:sym typeface="Arial"/>
              </a:defRPr>
            </a:lvl4pPr>
            <a:lvl5pPr marL="2057400" marR="0" lvl="4" indent="-139700" algn="l" rtl="0">
              <a:lnSpc>
                <a:spcPct val="115000"/>
              </a:lnSpc>
              <a:spcBef>
                <a:spcPts val="280"/>
              </a:spcBef>
              <a:spcAft>
                <a:spcPts val="1600"/>
              </a:spcAft>
              <a:buClr>
                <a:schemeClr val="dk2"/>
              </a:buClr>
              <a:buFont typeface="Arial"/>
              <a:buNone/>
              <a:defRPr sz="1400" b="0" i="0" u="none" strike="noStrike" cap="none">
                <a:solidFill>
                  <a:schemeClr val="accent3"/>
                </a:solidFill>
                <a:latin typeface="Arial"/>
                <a:ea typeface="Arial"/>
                <a:cs typeface="Arial"/>
                <a:sym typeface="Arial"/>
              </a:defRPr>
            </a:lvl5pPr>
            <a:lvl6pPr marL="2514600" marR="0" lvl="5"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6pPr>
            <a:lvl7pPr marL="2971800" marR="0" lvl="6"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7pPr>
            <a:lvl8pPr marL="3429000" marR="0" lvl="7"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8pPr>
            <a:lvl9pPr marL="3886200" marR="0" lvl="8"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171" name="Shape 171"/>
          <p:cNvSpPr txBox="1">
            <a:spLocks noGrp="1"/>
          </p:cNvSpPr>
          <p:nvPr>
            <p:ph type="ftr" idx="11"/>
          </p:nvPr>
        </p:nvSpPr>
        <p:spPr>
          <a:xfrm>
            <a:off x="241284" y="6222998"/>
            <a:ext cx="2895600" cy="635099"/>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Font typeface="Arial"/>
              <a:buNone/>
              <a:defRPr sz="1600" b="1" i="1"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172" name="Shape 172"/>
          <p:cNvSpPr txBox="1">
            <a:spLocks noGrp="1"/>
          </p:cNvSpPr>
          <p:nvPr>
            <p:ph type="sldNum" idx="12"/>
          </p:nvPr>
        </p:nvSpPr>
        <p:spPr>
          <a:xfrm>
            <a:off x="6791314" y="6222998"/>
            <a:ext cx="2133600" cy="635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endParaRPr sz="16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body 1">
    <p:spTree>
      <p:nvGrpSpPr>
        <p:cNvPr id="1" name="Shape 173"/>
        <p:cNvGrpSpPr/>
        <p:nvPr/>
      </p:nvGrpSpPr>
      <p:grpSpPr>
        <a:xfrm>
          <a:off x="0" y="0"/>
          <a:ext cx="0" cy="0"/>
          <a:chOff x="0" y="0"/>
          <a:chExt cx="0" cy="0"/>
        </a:xfrm>
      </p:grpSpPr>
      <p:sp>
        <p:nvSpPr>
          <p:cNvPr id="174" name="Shape 174"/>
          <p:cNvSpPr/>
          <p:nvPr/>
        </p:nvSpPr>
        <p:spPr>
          <a:xfrm>
            <a:off x="0" y="6324873"/>
            <a:ext cx="9144000" cy="533100"/>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75" name="Shape 175"/>
          <p:cNvSpPr txBox="1">
            <a:spLocks noGrp="1"/>
          </p:cNvSpPr>
          <p:nvPr>
            <p:ph type="title"/>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76" name="Shape 176"/>
          <p:cNvSpPr txBox="1">
            <a:spLocks noGrp="1"/>
          </p:cNvSpPr>
          <p:nvPr>
            <p:ph type="body" idx="1"/>
          </p:nvPr>
        </p:nvSpPr>
        <p:spPr>
          <a:xfrm>
            <a:off x="613350" y="1749075"/>
            <a:ext cx="8261400" cy="44079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400" b="1"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2000" b="0" i="0" u="none" strike="noStrike" cap="none">
                <a:solidFill>
                  <a:srgbClr val="1A4625"/>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5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1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0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9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8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700" b="0" i="0" u="none" strike="noStrike" cap="none">
                <a:solidFill>
                  <a:schemeClr val="dk2"/>
                </a:solidFill>
                <a:latin typeface="Arial"/>
                <a:ea typeface="Arial"/>
                <a:cs typeface="Arial"/>
                <a:sym typeface="Arial"/>
              </a:defRPr>
            </a:lvl9pPr>
          </a:lstStyle>
          <a:p>
            <a:endParaRPr/>
          </a:p>
        </p:txBody>
      </p:sp>
      <p:pic>
        <p:nvPicPr>
          <p:cNvPr id="177" name="Shape 177" descr="PPP-Logo_RGB.png"/>
          <p:cNvPicPr preferRelativeResize="0"/>
          <p:nvPr/>
        </p:nvPicPr>
        <p:blipFill rotWithShape="1">
          <a:blip r:embed="rId2">
            <a:alphaModFix/>
          </a:blip>
          <a:srcRect/>
          <a:stretch/>
        </p:blipFill>
        <p:spPr>
          <a:xfrm>
            <a:off x="7543800" y="0"/>
            <a:ext cx="1600200" cy="1600200"/>
          </a:xfrm>
          <a:prstGeom prst="rect">
            <a:avLst/>
          </a:prstGeom>
          <a:noFill/>
          <a:ln>
            <a:noFill/>
          </a:ln>
        </p:spPr>
      </p:pic>
      <p:cxnSp>
        <p:nvCxnSpPr>
          <p:cNvPr id="178" name="Shape 178"/>
          <p:cNvCxnSpPr/>
          <p:nvPr/>
        </p:nvCxnSpPr>
        <p:spPr>
          <a:xfrm>
            <a:off x="613350" y="1542725"/>
            <a:ext cx="6978300" cy="7200"/>
          </a:xfrm>
          <a:prstGeom prst="straightConnector1">
            <a:avLst/>
          </a:prstGeom>
          <a:noFill/>
          <a:ln w="28575" cap="flat" cmpd="sng">
            <a:solidFill>
              <a:srgbClr val="4EC3E0"/>
            </a:solidFill>
            <a:prstDash val="solid"/>
            <a:round/>
            <a:headEnd type="none" w="med" len="med"/>
            <a:tailEnd type="none" w="med" len="med"/>
          </a:ln>
        </p:spPr>
      </p:cxnSp>
      <p:sp>
        <p:nvSpPr>
          <p:cNvPr id="179" name="Shape 179"/>
          <p:cNvSpPr txBox="1">
            <a:spLocks noGrp="1"/>
          </p:cNvSpPr>
          <p:nvPr>
            <p:ph type="sldNum" idx="12"/>
          </p:nvPr>
        </p:nvSpPr>
        <p:spPr>
          <a:xfrm>
            <a:off x="7827264" y="6324900"/>
            <a:ext cx="12066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rgbClr val="000000"/>
              </a:buClr>
              <a:buSzPct val="25000"/>
              <a:buFont typeface="Arial"/>
              <a:buNone/>
            </a:pPr>
            <a:endParaRPr sz="1400" b="0" i="0" u="none" strike="noStrike" cap="none">
              <a:solidFill>
                <a:schemeClr val="dk2"/>
              </a:solidFill>
              <a:latin typeface="Arial"/>
              <a:ea typeface="Arial"/>
              <a:cs typeface="Arial"/>
              <a:sym typeface="Arial"/>
            </a:endParaRPr>
          </a:p>
        </p:txBody>
      </p:sp>
      <p:sp>
        <p:nvSpPr>
          <p:cNvPr id="180" name="Shape 180"/>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One column text">
    <p:bg>
      <p:bgPr>
        <a:solidFill>
          <a:srgbClr val="1C2B39"/>
        </a:solidFill>
        <a:effectLst/>
      </p:bgPr>
    </p:bg>
    <p:spTree>
      <p:nvGrpSpPr>
        <p:cNvPr id="1" name="Shape 181"/>
        <p:cNvGrpSpPr/>
        <p:nvPr/>
      </p:nvGrpSpPr>
      <p:grpSpPr>
        <a:xfrm>
          <a:off x="0" y="0"/>
          <a:ext cx="0" cy="0"/>
          <a:chOff x="0" y="0"/>
          <a:chExt cx="0" cy="0"/>
        </a:xfrm>
      </p:grpSpPr>
      <p:pic>
        <p:nvPicPr>
          <p:cNvPr id="182" name="Shape 182" descr="File_000.png"/>
          <p:cNvPicPr preferRelativeResize="0"/>
          <p:nvPr/>
        </p:nvPicPr>
        <p:blipFill rotWithShape="1">
          <a:blip r:embed="rId2">
            <a:alphaModFix amt="16000"/>
          </a:blip>
          <a:srcRect l="1475" r="1465"/>
          <a:stretch/>
        </p:blipFill>
        <p:spPr>
          <a:xfrm>
            <a:off x="0" y="0"/>
            <a:ext cx="9144000" cy="6858000"/>
          </a:xfrm>
          <a:prstGeom prst="rect">
            <a:avLst/>
          </a:prstGeom>
          <a:noFill/>
          <a:ln>
            <a:noFill/>
          </a:ln>
        </p:spPr>
      </p:pic>
      <p:sp>
        <p:nvSpPr>
          <p:cNvPr id="183" name="Shape 183"/>
          <p:cNvSpPr txBox="1">
            <a:spLocks noGrp="1"/>
          </p:cNvSpPr>
          <p:nvPr>
            <p:ph type="subTitle" idx="1"/>
          </p:nvPr>
        </p:nvSpPr>
        <p:spPr>
          <a:xfrm>
            <a:off x="831850" y="5226050"/>
            <a:ext cx="7493100" cy="628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84" name="Shape 184"/>
          <p:cNvSpPr txBox="1">
            <a:spLocks noGrp="1"/>
          </p:cNvSpPr>
          <p:nvPr>
            <p:ph type="subTitle" idx="2"/>
          </p:nvPr>
        </p:nvSpPr>
        <p:spPr>
          <a:xfrm>
            <a:off x="819150" y="2188425"/>
            <a:ext cx="7505700" cy="2872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3600" b="0" i="1"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185" name="Shape 185" descr="PPP-Logo_REV.png"/>
          <p:cNvPicPr preferRelativeResize="0"/>
          <p:nvPr/>
        </p:nvPicPr>
        <p:blipFill rotWithShape="1">
          <a:blip r:embed="rId3">
            <a:alphaModFix/>
          </a:blip>
          <a:srcRect/>
          <a:stretch/>
        </p:blipFill>
        <p:spPr>
          <a:xfrm>
            <a:off x="4126750" y="220250"/>
            <a:ext cx="903300" cy="1201500"/>
          </a:xfrm>
          <a:prstGeom prst="rect">
            <a:avLst/>
          </a:prstGeom>
          <a:noFill/>
          <a:ln>
            <a:noFill/>
          </a:ln>
        </p:spPr>
      </p:pic>
      <p:sp>
        <p:nvSpPr>
          <p:cNvPr id="186" name="Shape 186"/>
          <p:cNvSpPr/>
          <p:nvPr/>
        </p:nvSpPr>
        <p:spPr>
          <a:xfrm>
            <a:off x="0" y="6324873"/>
            <a:ext cx="9144000" cy="533100"/>
          </a:xfrm>
          <a:prstGeom prst="rect">
            <a:avLst/>
          </a:prstGeom>
          <a:solidFill>
            <a:srgbClr val="49556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87" name="Shape 187"/>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188" name="Shape 188"/>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400" b="1" i="0" u="none" strike="noStrike" cap="none">
                <a:solidFill>
                  <a:srgbClr val="FFFFFF"/>
                </a:solidFill>
                <a:latin typeface="Arial"/>
                <a:ea typeface="Arial"/>
                <a:cs typeface="Arial"/>
                <a:sym typeface="Arial"/>
              </a:rPr>
              <a:t>#OtherPeopleMatter</a:t>
            </a:r>
          </a:p>
        </p:txBody>
      </p:sp>
      <p:sp>
        <p:nvSpPr>
          <p:cNvPr id="189" name="Shape 189"/>
          <p:cNvSpPr txBox="1"/>
          <p:nvPr/>
        </p:nvSpPr>
        <p:spPr>
          <a:xfrm>
            <a:off x="4323450" y="1695750"/>
            <a:ext cx="497100" cy="5856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Black"/>
              <a:buNone/>
            </a:pPr>
            <a:r>
              <a:rPr lang="en-US" sz="4800" b="0" i="0" u="none" strike="noStrike" cap="none">
                <a:solidFill>
                  <a:srgbClr val="FFFFFF"/>
                </a:solidFill>
                <a:latin typeface="Arial Black"/>
                <a:ea typeface="Arial Black"/>
                <a:cs typeface="Arial Black"/>
                <a:sym typeface="Arial Black"/>
              </a:rPr>
              <a:t>“</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0"/>
        <p:cNvGrpSpPr/>
        <p:nvPr/>
      </p:nvGrpSpPr>
      <p:grpSpPr>
        <a:xfrm>
          <a:off x="0" y="0"/>
          <a:ext cx="0" cy="0"/>
          <a:chOff x="0" y="0"/>
          <a:chExt cx="0" cy="0"/>
        </a:xfrm>
      </p:grpSpPr>
      <p:sp>
        <p:nvSpPr>
          <p:cNvPr id="191" name="Shape 191"/>
          <p:cNvSpPr/>
          <p:nvPr/>
        </p:nvSpPr>
        <p:spPr>
          <a:xfrm>
            <a:off x="0" y="6324873"/>
            <a:ext cx="9144000" cy="533100"/>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192" name="Shape 192"/>
          <p:cNvSpPr txBox="1">
            <a:spLocks noGrp="1"/>
          </p:cNvSpPr>
          <p:nvPr>
            <p:ph type="title"/>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93" name="Shape 193"/>
          <p:cNvSpPr txBox="1">
            <a:spLocks noGrp="1"/>
          </p:cNvSpPr>
          <p:nvPr>
            <p:ph type="body" idx="1"/>
          </p:nvPr>
        </p:nvSpPr>
        <p:spPr>
          <a:xfrm>
            <a:off x="613350" y="2286000"/>
            <a:ext cx="8261400" cy="35988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800" b="1"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2200" b="0" i="0" u="none" strike="noStrike" cap="none">
                <a:solidFill>
                  <a:srgbClr val="1A4625"/>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1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0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9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8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700" b="0" i="0" u="none" strike="noStrike" cap="none">
                <a:solidFill>
                  <a:schemeClr val="dk2"/>
                </a:solidFill>
                <a:latin typeface="Arial"/>
                <a:ea typeface="Arial"/>
                <a:cs typeface="Arial"/>
                <a:sym typeface="Arial"/>
              </a:defRPr>
            </a:lvl9pPr>
          </a:lstStyle>
          <a:p>
            <a:endParaRPr/>
          </a:p>
        </p:txBody>
      </p:sp>
      <p:pic>
        <p:nvPicPr>
          <p:cNvPr id="194" name="Shape 194" descr="PPP-Logo_RGB.png"/>
          <p:cNvPicPr preferRelativeResize="0"/>
          <p:nvPr/>
        </p:nvPicPr>
        <p:blipFill rotWithShape="1">
          <a:blip r:embed="rId2">
            <a:alphaModFix/>
          </a:blip>
          <a:srcRect/>
          <a:stretch/>
        </p:blipFill>
        <p:spPr>
          <a:xfrm>
            <a:off x="7543800" y="0"/>
            <a:ext cx="1600200" cy="1600200"/>
          </a:xfrm>
          <a:prstGeom prst="rect">
            <a:avLst/>
          </a:prstGeom>
          <a:noFill/>
          <a:ln>
            <a:noFill/>
          </a:ln>
        </p:spPr>
      </p:pic>
      <p:sp>
        <p:nvSpPr>
          <p:cNvPr id="195" name="Shape 195"/>
          <p:cNvSpPr txBox="1">
            <a:spLocks noGrp="1"/>
          </p:cNvSpPr>
          <p:nvPr>
            <p:ph type="subTitle" idx="2"/>
          </p:nvPr>
        </p:nvSpPr>
        <p:spPr>
          <a:xfrm>
            <a:off x="571525" y="1706975"/>
            <a:ext cx="5896200" cy="4740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Black"/>
              <a:buNone/>
              <a:defRPr sz="1800" b="1"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196" name="Shape 196"/>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197" name="Shape 197"/>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ustom Layout 1 1">
    <p:spTree>
      <p:nvGrpSpPr>
        <p:cNvPr id="1" name="Shape 198"/>
        <p:cNvGrpSpPr/>
        <p:nvPr/>
      </p:nvGrpSpPr>
      <p:grpSpPr>
        <a:xfrm>
          <a:off x="0" y="0"/>
          <a:ext cx="0" cy="0"/>
          <a:chOff x="0" y="0"/>
          <a:chExt cx="0" cy="0"/>
        </a:xfrm>
      </p:grpSpPr>
      <p:sp>
        <p:nvSpPr>
          <p:cNvPr id="199" name="Shape 199"/>
          <p:cNvSpPr/>
          <p:nvPr/>
        </p:nvSpPr>
        <p:spPr>
          <a:xfrm>
            <a:off x="0" y="6324873"/>
            <a:ext cx="9144000" cy="533100"/>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cxnSp>
        <p:nvCxnSpPr>
          <p:cNvPr id="200" name="Shape 200"/>
          <p:cNvCxnSpPr/>
          <p:nvPr/>
        </p:nvCxnSpPr>
        <p:spPr>
          <a:xfrm>
            <a:off x="2413000" y="2676125"/>
            <a:ext cx="4362600" cy="0"/>
          </a:xfrm>
          <a:prstGeom prst="straightConnector1">
            <a:avLst/>
          </a:prstGeom>
          <a:noFill/>
          <a:ln w="28575" cap="flat" cmpd="sng">
            <a:solidFill>
              <a:srgbClr val="4EC3E0"/>
            </a:solidFill>
            <a:prstDash val="solid"/>
            <a:round/>
            <a:headEnd type="none" w="med" len="med"/>
            <a:tailEnd type="none" w="med" len="med"/>
          </a:ln>
        </p:spPr>
      </p:cxnSp>
      <p:sp>
        <p:nvSpPr>
          <p:cNvPr id="201" name="Shape 201"/>
          <p:cNvSpPr txBox="1">
            <a:spLocks noGrp="1"/>
          </p:cNvSpPr>
          <p:nvPr>
            <p:ph type="title"/>
          </p:nvPr>
        </p:nvSpPr>
        <p:spPr>
          <a:xfrm>
            <a:off x="2411450" y="2676300"/>
            <a:ext cx="4362900" cy="1511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Font typeface="Arial Black"/>
              <a:buNone/>
              <a:defRPr sz="10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cxnSp>
        <p:nvCxnSpPr>
          <p:cNvPr id="202" name="Shape 202"/>
          <p:cNvCxnSpPr/>
          <p:nvPr/>
        </p:nvCxnSpPr>
        <p:spPr>
          <a:xfrm>
            <a:off x="2413000" y="4187400"/>
            <a:ext cx="4362600" cy="0"/>
          </a:xfrm>
          <a:prstGeom prst="straightConnector1">
            <a:avLst/>
          </a:prstGeom>
          <a:noFill/>
          <a:ln w="19050" cap="flat" cmpd="sng">
            <a:solidFill>
              <a:srgbClr val="4EC3E0"/>
            </a:solidFill>
            <a:prstDash val="solid"/>
            <a:round/>
            <a:headEnd type="none" w="med" len="med"/>
            <a:tailEnd type="none" w="med" len="med"/>
          </a:ln>
        </p:spPr>
      </p:cxnSp>
      <p:sp>
        <p:nvSpPr>
          <p:cNvPr id="203" name="Shape 203"/>
          <p:cNvSpPr txBox="1">
            <a:spLocks noGrp="1"/>
          </p:cNvSpPr>
          <p:nvPr>
            <p:ph type="subTitle" idx="1"/>
          </p:nvPr>
        </p:nvSpPr>
        <p:spPr>
          <a:xfrm>
            <a:off x="2383575" y="4502300"/>
            <a:ext cx="4362600"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204" name="Shape 204" descr="PPP-Logo_RGB.png"/>
          <p:cNvPicPr preferRelativeResize="0"/>
          <p:nvPr/>
        </p:nvPicPr>
        <p:blipFill rotWithShape="1">
          <a:blip r:embed="rId2">
            <a:alphaModFix/>
          </a:blip>
          <a:srcRect/>
          <a:stretch/>
        </p:blipFill>
        <p:spPr>
          <a:xfrm>
            <a:off x="7543800" y="0"/>
            <a:ext cx="1600200" cy="1600200"/>
          </a:xfrm>
          <a:prstGeom prst="rect">
            <a:avLst/>
          </a:prstGeom>
          <a:noFill/>
          <a:ln>
            <a:noFill/>
          </a:ln>
        </p:spPr>
      </p:pic>
      <p:sp>
        <p:nvSpPr>
          <p:cNvPr id="205" name="Shape 205"/>
          <p:cNvSpPr txBox="1">
            <a:spLocks noGrp="1"/>
          </p:cNvSpPr>
          <p:nvPr>
            <p:ph type="title" idx="2"/>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206" name="Shape 206"/>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207" name="Shape 207"/>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ustom Layout 1 1 1">
    <p:spTree>
      <p:nvGrpSpPr>
        <p:cNvPr id="1" name="Shape 208"/>
        <p:cNvGrpSpPr/>
        <p:nvPr/>
      </p:nvGrpSpPr>
      <p:grpSpPr>
        <a:xfrm>
          <a:off x="0" y="0"/>
          <a:ext cx="0" cy="0"/>
          <a:chOff x="0" y="0"/>
          <a:chExt cx="0" cy="0"/>
        </a:xfrm>
      </p:grpSpPr>
      <p:sp>
        <p:nvSpPr>
          <p:cNvPr id="209" name="Shape 209"/>
          <p:cNvSpPr/>
          <p:nvPr/>
        </p:nvSpPr>
        <p:spPr>
          <a:xfrm>
            <a:off x="0" y="6324873"/>
            <a:ext cx="9144000" cy="533100"/>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cxnSp>
        <p:nvCxnSpPr>
          <p:cNvPr id="210" name="Shape 210"/>
          <p:cNvCxnSpPr/>
          <p:nvPr/>
        </p:nvCxnSpPr>
        <p:spPr>
          <a:xfrm>
            <a:off x="689975" y="2243986"/>
            <a:ext cx="2175300" cy="0"/>
          </a:xfrm>
          <a:prstGeom prst="straightConnector1">
            <a:avLst/>
          </a:prstGeom>
          <a:noFill/>
          <a:ln w="28575" cap="flat" cmpd="sng">
            <a:solidFill>
              <a:srgbClr val="4EC3E0"/>
            </a:solidFill>
            <a:prstDash val="solid"/>
            <a:round/>
            <a:headEnd type="none" w="med" len="med"/>
            <a:tailEnd type="none" w="med" len="med"/>
          </a:ln>
        </p:spPr>
      </p:cxnSp>
      <p:sp>
        <p:nvSpPr>
          <p:cNvPr id="211" name="Shape 211"/>
          <p:cNvSpPr txBox="1">
            <a:spLocks noGrp="1"/>
          </p:cNvSpPr>
          <p:nvPr>
            <p:ph type="title"/>
          </p:nvPr>
        </p:nvSpPr>
        <p:spPr>
          <a:xfrm>
            <a:off x="696950" y="2237225"/>
            <a:ext cx="2167500" cy="857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Font typeface="Arial Black"/>
              <a:buNone/>
              <a:defRPr sz="6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cxnSp>
        <p:nvCxnSpPr>
          <p:cNvPr id="212" name="Shape 212"/>
          <p:cNvCxnSpPr/>
          <p:nvPr/>
        </p:nvCxnSpPr>
        <p:spPr>
          <a:xfrm>
            <a:off x="689975" y="3102436"/>
            <a:ext cx="2165700" cy="0"/>
          </a:xfrm>
          <a:prstGeom prst="straightConnector1">
            <a:avLst/>
          </a:prstGeom>
          <a:noFill/>
          <a:ln w="19050" cap="flat" cmpd="sng">
            <a:solidFill>
              <a:srgbClr val="4EC3E0"/>
            </a:solidFill>
            <a:prstDash val="solid"/>
            <a:round/>
            <a:headEnd type="none" w="med" len="med"/>
            <a:tailEnd type="none" w="med" len="med"/>
          </a:ln>
        </p:spPr>
      </p:cxnSp>
      <p:sp>
        <p:nvSpPr>
          <p:cNvPr id="213" name="Shape 213"/>
          <p:cNvSpPr txBox="1">
            <a:spLocks noGrp="1"/>
          </p:cNvSpPr>
          <p:nvPr>
            <p:ph type="subTitle" idx="1"/>
          </p:nvPr>
        </p:nvSpPr>
        <p:spPr>
          <a:xfrm>
            <a:off x="695970" y="3451225"/>
            <a:ext cx="2161500"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214" name="Shape 214" descr="PPP-Logo_RGB.png"/>
          <p:cNvPicPr preferRelativeResize="0"/>
          <p:nvPr/>
        </p:nvPicPr>
        <p:blipFill rotWithShape="1">
          <a:blip r:embed="rId2">
            <a:alphaModFix/>
          </a:blip>
          <a:srcRect/>
          <a:stretch/>
        </p:blipFill>
        <p:spPr>
          <a:xfrm>
            <a:off x="7543800" y="0"/>
            <a:ext cx="1600200" cy="1600200"/>
          </a:xfrm>
          <a:prstGeom prst="rect">
            <a:avLst/>
          </a:prstGeom>
          <a:noFill/>
          <a:ln>
            <a:noFill/>
          </a:ln>
        </p:spPr>
      </p:pic>
      <p:cxnSp>
        <p:nvCxnSpPr>
          <p:cNvPr id="215" name="Shape 215"/>
          <p:cNvCxnSpPr/>
          <p:nvPr/>
        </p:nvCxnSpPr>
        <p:spPr>
          <a:xfrm>
            <a:off x="3361450" y="2250761"/>
            <a:ext cx="2175300" cy="0"/>
          </a:xfrm>
          <a:prstGeom prst="straightConnector1">
            <a:avLst/>
          </a:prstGeom>
          <a:noFill/>
          <a:ln w="28575" cap="flat" cmpd="sng">
            <a:solidFill>
              <a:srgbClr val="4EC3E0"/>
            </a:solidFill>
            <a:prstDash val="solid"/>
            <a:round/>
            <a:headEnd type="none" w="med" len="med"/>
            <a:tailEnd type="none" w="med" len="med"/>
          </a:ln>
        </p:spPr>
      </p:cxnSp>
      <p:sp>
        <p:nvSpPr>
          <p:cNvPr id="216" name="Shape 216"/>
          <p:cNvSpPr txBox="1">
            <a:spLocks noGrp="1"/>
          </p:cNvSpPr>
          <p:nvPr>
            <p:ph type="title" idx="2"/>
          </p:nvPr>
        </p:nvSpPr>
        <p:spPr>
          <a:xfrm>
            <a:off x="3368425" y="2244000"/>
            <a:ext cx="2167500" cy="857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Font typeface="Arial Black"/>
              <a:buNone/>
              <a:defRPr sz="6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cxnSp>
        <p:nvCxnSpPr>
          <p:cNvPr id="217" name="Shape 217"/>
          <p:cNvCxnSpPr/>
          <p:nvPr/>
        </p:nvCxnSpPr>
        <p:spPr>
          <a:xfrm>
            <a:off x="3361450" y="3109211"/>
            <a:ext cx="2165700" cy="0"/>
          </a:xfrm>
          <a:prstGeom prst="straightConnector1">
            <a:avLst/>
          </a:prstGeom>
          <a:noFill/>
          <a:ln w="19050" cap="flat" cmpd="sng">
            <a:solidFill>
              <a:srgbClr val="4EC3E0"/>
            </a:solidFill>
            <a:prstDash val="solid"/>
            <a:round/>
            <a:headEnd type="none" w="med" len="med"/>
            <a:tailEnd type="none" w="med" len="med"/>
          </a:ln>
        </p:spPr>
      </p:cxnSp>
      <p:sp>
        <p:nvSpPr>
          <p:cNvPr id="218" name="Shape 218"/>
          <p:cNvSpPr txBox="1">
            <a:spLocks noGrp="1"/>
          </p:cNvSpPr>
          <p:nvPr>
            <p:ph type="subTitle" idx="3"/>
          </p:nvPr>
        </p:nvSpPr>
        <p:spPr>
          <a:xfrm>
            <a:off x="3367444" y="3458000"/>
            <a:ext cx="2161500"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cxnSp>
        <p:nvCxnSpPr>
          <p:cNvPr id="219" name="Shape 219"/>
          <p:cNvCxnSpPr/>
          <p:nvPr/>
        </p:nvCxnSpPr>
        <p:spPr>
          <a:xfrm>
            <a:off x="6033750" y="2243986"/>
            <a:ext cx="2175300" cy="0"/>
          </a:xfrm>
          <a:prstGeom prst="straightConnector1">
            <a:avLst/>
          </a:prstGeom>
          <a:noFill/>
          <a:ln w="28575" cap="flat" cmpd="sng">
            <a:solidFill>
              <a:srgbClr val="4EC3E0"/>
            </a:solidFill>
            <a:prstDash val="solid"/>
            <a:round/>
            <a:headEnd type="none" w="med" len="med"/>
            <a:tailEnd type="none" w="med" len="med"/>
          </a:ln>
        </p:spPr>
      </p:cxnSp>
      <p:sp>
        <p:nvSpPr>
          <p:cNvPr id="220" name="Shape 220"/>
          <p:cNvSpPr txBox="1">
            <a:spLocks noGrp="1"/>
          </p:cNvSpPr>
          <p:nvPr>
            <p:ph type="title" idx="4"/>
          </p:nvPr>
        </p:nvSpPr>
        <p:spPr>
          <a:xfrm>
            <a:off x="6040725" y="2237225"/>
            <a:ext cx="2167500" cy="857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Font typeface="Arial Black"/>
              <a:buNone/>
              <a:defRPr sz="6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cxnSp>
        <p:nvCxnSpPr>
          <p:cNvPr id="221" name="Shape 221"/>
          <p:cNvCxnSpPr/>
          <p:nvPr/>
        </p:nvCxnSpPr>
        <p:spPr>
          <a:xfrm>
            <a:off x="6033750" y="3102436"/>
            <a:ext cx="2165700" cy="0"/>
          </a:xfrm>
          <a:prstGeom prst="straightConnector1">
            <a:avLst/>
          </a:prstGeom>
          <a:noFill/>
          <a:ln w="19050" cap="flat" cmpd="sng">
            <a:solidFill>
              <a:srgbClr val="4EC3E0"/>
            </a:solidFill>
            <a:prstDash val="solid"/>
            <a:round/>
            <a:headEnd type="none" w="med" len="med"/>
            <a:tailEnd type="none" w="med" len="med"/>
          </a:ln>
        </p:spPr>
      </p:cxnSp>
      <p:sp>
        <p:nvSpPr>
          <p:cNvPr id="222" name="Shape 222"/>
          <p:cNvSpPr txBox="1">
            <a:spLocks noGrp="1"/>
          </p:cNvSpPr>
          <p:nvPr>
            <p:ph type="subTitle" idx="5"/>
          </p:nvPr>
        </p:nvSpPr>
        <p:spPr>
          <a:xfrm>
            <a:off x="6039744" y="3451225"/>
            <a:ext cx="2161499" cy="18984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223" name="Shape 223"/>
          <p:cNvSpPr txBox="1">
            <a:spLocks noGrp="1"/>
          </p:cNvSpPr>
          <p:nvPr>
            <p:ph type="title" idx="6"/>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224" name="Shape 224"/>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225" name="Shape 225"/>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26"/>
        <p:cNvGrpSpPr/>
        <p:nvPr/>
      </p:nvGrpSpPr>
      <p:grpSpPr>
        <a:xfrm>
          <a:off x="0" y="0"/>
          <a:ext cx="0" cy="0"/>
          <a:chOff x="0" y="0"/>
          <a:chExt cx="0" cy="0"/>
        </a:xfrm>
      </p:grpSpPr>
      <p:sp>
        <p:nvSpPr>
          <p:cNvPr id="227" name="Shape 227"/>
          <p:cNvSpPr txBox="1">
            <a:spLocks noGrp="1"/>
          </p:cNvSpPr>
          <p:nvPr>
            <p:ph type="title"/>
          </p:nvPr>
        </p:nvSpPr>
        <p:spPr>
          <a:xfrm>
            <a:off x="38417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Black"/>
              <a:buNone/>
              <a:defRPr sz="30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228" name="Shape 228"/>
          <p:cNvSpPr txBox="1">
            <a:spLocks noGrp="1"/>
          </p:cNvSpPr>
          <p:nvPr>
            <p:ph type="subTitle" idx="1"/>
          </p:nvPr>
        </p:nvSpPr>
        <p:spPr>
          <a:xfrm>
            <a:off x="3841750" y="1746250"/>
            <a:ext cx="4648200" cy="417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229" name="Shape 229" descr="File_000 (2).png"/>
          <p:cNvPicPr preferRelativeResize="0"/>
          <p:nvPr/>
        </p:nvPicPr>
        <p:blipFill rotWithShape="1">
          <a:blip r:embed="rId2">
            <a:alphaModFix/>
          </a:blip>
          <a:srcRect l="15346" r="8608"/>
          <a:stretch/>
        </p:blipFill>
        <p:spPr>
          <a:xfrm>
            <a:off x="0" y="0"/>
            <a:ext cx="3537000" cy="6858000"/>
          </a:xfrm>
          <a:prstGeom prst="rect">
            <a:avLst/>
          </a:prstGeom>
          <a:noFill/>
          <a:ln>
            <a:noFill/>
          </a:ln>
        </p:spPr>
      </p:pic>
      <p:sp>
        <p:nvSpPr>
          <p:cNvPr id="230" name="Shape 230"/>
          <p:cNvSpPr txBox="1"/>
          <p:nvPr/>
        </p:nvSpPr>
        <p:spPr>
          <a:xfrm>
            <a:off x="39306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31" name="Shape 231"/>
          <p:cNvSpPr txBox="1">
            <a:spLocks noGrp="1"/>
          </p:cNvSpPr>
          <p:nvPr>
            <p:ph type="body" idx="2"/>
          </p:nvPr>
        </p:nvSpPr>
        <p:spPr>
          <a:xfrm>
            <a:off x="3930650" y="3847175"/>
            <a:ext cx="4648200"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0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232" name="Shape 232" descr="PPP-Logo_RGB.png"/>
          <p:cNvPicPr preferRelativeResize="0"/>
          <p:nvPr/>
        </p:nvPicPr>
        <p:blipFill rotWithShape="1">
          <a:blip r:embed="rId3">
            <a:alphaModFix/>
          </a:blip>
          <a:srcRect/>
          <a:stretch/>
        </p:blipFill>
        <p:spPr>
          <a:xfrm>
            <a:off x="7543800" y="0"/>
            <a:ext cx="1600200" cy="1600200"/>
          </a:xfrm>
          <a:prstGeom prst="rect">
            <a:avLst/>
          </a:prstGeom>
          <a:noFill/>
          <a:ln>
            <a:noFill/>
          </a:ln>
        </p:spPr>
      </p:pic>
      <p:sp>
        <p:nvSpPr>
          <p:cNvPr id="233" name="Shape 233"/>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and two columns 2">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3841750" y="1782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3000" b="1" i="1" u="none" strike="noStrike" cap="none">
                <a:solidFill>
                  <a:srgbClr val="1A4625"/>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pic>
        <p:nvPicPr>
          <p:cNvPr id="236" name="Shape 236" descr="File_000 (2).png"/>
          <p:cNvPicPr preferRelativeResize="0"/>
          <p:nvPr/>
        </p:nvPicPr>
        <p:blipFill rotWithShape="1">
          <a:blip r:embed="rId2">
            <a:alphaModFix/>
          </a:blip>
          <a:srcRect l="15346" r="8608"/>
          <a:stretch/>
        </p:blipFill>
        <p:spPr>
          <a:xfrm>
            <a:off x="0" y="0"/>
            <a:ext cx="3537000" cy="6858000"/>
          </a:xfrm>
          <a:prstGeom prst="rect">
            <a:avLst/>
          </a:prstGeom>
          <a:noFill/>
          <a:ln>
            <a:noFill/>
          </a:ln>
        </p:spPr>
      </p:pic>
      <p:pic>
        <p:nvPicPr>
          <p:cNvPr id="237" name="Shape 237" descr="PPP-Logo_RGB.png"/>
          <p:cNvPicPr preferRelativeResize="0"/>
          <p:nvPr/>
        </p:nvPicPr>
        <p:blipFill rotWithShape="1">
          <a:blip r:embed="rId3">
            <a:alphaModFix/>
          </a:blip>
          <a:srcRect/>
          <a:stretch/>
        </p:blipFill>
        <p:spPr>
          <a:xfrm>
            <a:off x="7543800" y="0"/>
            <a:ext cx="1600200" cy="1600200"/>
          </a:xfrm>
          <a:prstGeom prst="rect">
            <a:avLst/>
          </a:prstGeom>
          <a:noFill/>
          <a:ln>
            <a:noFill/>
          </a:ln>
        </p:spPr>
      </p:pic>
      <p:sp>
        <p:nvSpPr>
          <p:cNvPr id="238" name="Shape 238"/>
          <p:cNvSpPr txBox="1">
            <a:spLocks noGrp="1"/>
          </p:cNvSpPr>
          <p:nvPr>
            <p:ph type="subTitle" idx="1"/>
          </p:nvPr>
        </p:nvSpPr>
        <p:spPr>
          <a:xfrm>
            <a:off x="3841750" y="5454650"/>
            <a:ext cx="4483200" cy="6285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239" name="Shape 239"/>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only 1">
    <p:spTree>
      <p:nvGrpSpPr>
        <p:cNvPr id="1" name="Shape 24"/>
        <p:cNvGrpSpPr/>
        <p:nvPr/>
      </p:nvGrpSpPr>
      <p:grpSpPr>
        <a:xfrm>
          <a:off x="0" y="0"/>
          <a:ext cx="0" cy="0"/>
          <a:chOff x="0" y="0"/>
          <a:chExt cx="0" cy="0"/>
        </a:xfrm>
      </p:grpSpPr>
      <p:sp>
        <p:nvSpPr>
          <p:cNvPr id="25" name="Shape 25"/>
          <p:cNvSpPr/>
          <p:nvPr/>
        </p:nvSpPr>
        <p:spPr>
          <a:xfrm>
            <a:off x="0" y="6324873"/>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pic>
        <p:nvPicPr>
          <p:cNvPr id="26" name="Shape 26" descr="PPP-Logo_RGB.png"/>
          <p:cNvPicPr preferRelativeResize="0"/>
          <p:nvPr/>
        </p:nvPicPr>
        <p:blipFill rotWithShape="1">
          <a:blip r:embed="rId2">
            <a:alphaModFix/>
          </a:blip>
          <a:srcRect/>
          <a:stretch/>
        </p:blipFill>
        <p:spPr>
          <a:xfrm>
            <a:off x="7543800" y="0"/>
            <a:ext cx="1600199" cy="1600198"/>
          </a:xfrm>
          <a:prstGeom prst="rect">
            <a:avLst/>
          </a:prstGeom>
          <a:noFill/>
          <a:ln>
            <a:noFill/>
          </a:ln>
        </p:spPr>
      </p:pic>
      <p:sp>
        <p:nvSpPr>
          <p:cNvPr id="27" name="Shape 27"/>
          <p:cNvSpPr txBox="1">
            <a:spLocks noGrp="1"/>
          </p:cNvSpPr>
          <p:nvPr>
            <p:ph type="title"/>
          </p:nvPr>
        </p:nvSpPr>
        <p:spPr>
          <a:xfrm>
            <a:off x="571525" y="581400"/>
            <a:ext cx="6522899"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28" name="Shape 28"/>
          <p:cNvSpPr txBox="1"/>
          <p:nvPr/>
        </p:nvSpPr>
        <p:spPr>
          <a:xfrm>
            <a:off x="199000" y="6324900"/>
            <a:ext cx="1877400" cy="533099"/>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and two columns 1">
    <p:spTree>
      <p:nvGrpSpPr>
        <p:cNvPr id="1" name="Shape 240"/>
        <p:cNvGrpSpPr/>
        <p:nvPr/>
      </p:nvGrpSpPr>
      <p:grpSpPr>
        <a:xfrm>
          <a:off x="0" y="0"/>
          <a:ext cx="0" cy="0"/>
          <a:chOff x="0" y="0"/>
          <a:chExt cx="0" cy="0"/>
        </a:xfrm>
      </p:grpSpPr>
      <p:sp>
        <p:nvSpPr>
          <p:cNvPr id="241" name="Shape 241"/>
          <p:cNvSpPr txBox="1"/>
          <p:nvPr/>
        </p:nvSpPr>
        <p:spPr>
          <a:xfrm>
            <a:off x="3930650" y="361315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42" name="Shape 242" descr="File_000 (2).png"/>
          <p:cNvPicPr preferRelativeResize="0"/>
          <p:nvPr/>
        </p:nvPicPr>
        <p:blipFill rotWithShape="1">
          <a:blip r:embed="rId2">
            <a:alphaModFix/>
          </a:blip>
          <a:srcRect l="15346" r="8608"/>
          <a:stretch/>
        </p:blipFill>
        <p:spPr>
          <a:xfrm>
            <a:off x="5607000" y="-19050"/>
            <a:ext cx="3537000" cy="6877200"/>
          </a:xfrm>
          <a:prstGeom prst="rect">
            <a:avLst/>
          </a:prstGeom>
          <a:noFill/>
          <a:ln>
            <a:noFill/>
          </a:ln>
        </p:spPr>
      </p:pic>
      <p:sp>
        <p:nvSpPr>
          <p:cNvPr id="243" name="Shape 243"/>
          <p:cNvSpPr txBox="1">
            <a:spLocks noGrp="1"/>
          </p:cNvSpPr>
          <p:nvPr>
            <p:ph type="title"/>
          </p:nvPr>
        </p:nvSpPr>
        <p:spPr>
          <a:xfrm>
            <a:off x="5651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244" name="Shape 244"/>
          <p:cNvSpPr txBox="1">
            <a:spLocks noGrp="1"/>
          </p:cNvSpPr>
          <p:nvPr>
            <p:ph type="subTitle" idx="1"/>
          </p:nvPr>
        </p:nvSpPr>
        <p:spPr>
          <a:xfrm>
            <a:off x="565150" y="1746250"/>
            <a:ext cx="4648200" cy="417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245" name="Shape 245"/>
          <p:cNvSpPr txBox="1"/>
          <p:nvPr/>
        </p:nvSpPr>
        <p:spPr>
          <a:xfrm>
            <a:off x="6540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6" name="Shape 246"/>
          <p:cNvSpPr txBox="1">
            <a:spLocks noGrp="1"/>
          </p:cNvSpPr>
          <p:nvPr>
            <p:ph type="body" idx="2"/>
          </p:nvPr>
        </p:nvSpPr>
        <p:spPr>
          <a:xfrm>
            <a:off x="654050" y="3847175"/>
            <a:ext cx="4648200"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0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247" name="Shape 247"/>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8"/>
        <p:cNvGrpSpPr/>
        <p:nvPr/>
      </p:nvGrpSpPr>
      <p:grpSpPr>
        <a:xfrm>
          <a:off x="0" y="0"/>
          <a:ext cx="0" cy="0"/>
          <a:chOff x="0" y="0"/>
          <a:chExt cx="0" cy="0"/>
        </a:xfrm>
      </p:grpSpPr>
      <p:sp>
        <p:nvSpPr>
          <p:cNvPr id="249" name="Shape 249"/>
          <p:cNvSpPr/>
          <p:nvPr/>
        </p:nvSpPr>
        <p:spPr>
          <a:xfrm>
            <a:off x="-12700" y="-19050"/>
            <a:ext cx="9156600" cy="68769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1C2B39"/>
              </a:solidFill>
              <a:latin typeface="Arial"/>
              <a:ea typeface="Arial"/>
              <a:cs typeface="Arial"/>
              <a:sym typeface="Arial"/>
            </a:endParaRPr>
          </a:p>
        </p:txBody>
      </p:sp>
      <p:sp>
        <p:nvSpPr>
          <p:cNvPr id="250" name="Shape 250"/>
          <p:cNvSpPr/>
          <p:nvPr/>
        </p:nvSpPr>
        <p:spPr>
          <a:xfrm>
            <a:off x="0" y="6324873"/>
            <a:ext cx="9144000" cy="533100"/>
          </a:xfrm>
          <a:prstGeom prst="rect">
            <a:avLst/>
          </a:prstGeom>
          <a:solidFill>
            <a:srgbClr val="D9D9D9"/>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251" name="Shape 251"/>
          <p:cNvSpPr txBox="1"/>
          <p:nvPr/>
        </p:nvSpPr>
        <p:spPr>
          <a:xfrm>
            <a:off x="3930650" y="361315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52" name="Shape 252" descr="PPP-Logo_RGB.png"/>
          <p:cNvPicPr preferRelativeResize="0"/>
          <p:nvPr/>
        </p:nvPicPr>
        <p:blipFill rotWithShape="1">
          <a:blip r:embed="rId2">
            <a:alphaModFix/>
          </a:blip>
          <a:srcRect/>
          <a:stretch/>
        </p:blipFill>
        <p:spPr>
          <a:xfrm>
            <a:off x="7543800" y="0"/>
            <a:ext cx="1600200" cy="1600200"/>
          </a:xfrm>
          <a:prstGeom prst="rect">
            <a:avLst/>
          </a:prstGeom>
          <a:noFill/>
          <a:ln>
            <a:noFill/>
          </a:ln>
        </p:spPr>
      </p:pic>
      <p:sp>
        <p:nvSpPr>
          <p:cNvPr id="253" name="Shape 253"/>
          <p:cNvSpPr/>
          <p:nvPr/>
        </p:nvSpPr>
        <p:spPr>
          <a:xfrm>
            <a:off x="423075" y="1905125"/>
            <a:ext cx="3028500" cy="3028500"/>
          </a:xfrm>
          <a:prstGeom prst="ellipse">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54" name="Shape 254"/>
          <p:cNvSpPr txBox="1">
            <a:spLocks noGrp="1"/>
          </p:cNvSpPr>
          <p:nvPr>
            <p:ph type="title"/>
          </p:nvPr>
        </p:nvSpPr>
        <p:spPr>
          <a:xfrm>
            <a:off x="3841750" y="2163250"/>
            <a:ext cx="4146600" cy="9258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255" name="Shape 255"/>
          <p:cNvSpPr txBox="1">
            <a:spLocks noGrp="1"/>
          </p:cNvSpPr>
          <p:nvPr>
            <p:ph type="subTitle" idx="1"/>
          </p:nvPr>
        </p:nvSpPr>
        <p:spPr>
          <a:xfrm>
            <a:off x="3841750" y="1746250"/>
            <a:ext cx="4648200" cy="417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256" name="Shape 256"/>
          <p:cNvSpPr txBox="1"/>
          <p:nvPr/>
        </p:nvSpPr>
        <p:spPr>
          <a:xfrm>
            <a:off x="3930650" y="3652100"/>
            <a:ext cx="4102200" cy="24003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57" name="Shape 257"/>
          <p:cNvSpPr txBox="1">
            <a:spLocks noGrp="1"/>
          </p:cNvSpPr>
          <p:nvPr>
            <p:ph type="body" idx="2"/>
          </p:nvPr>
        </p:nvSpPr>
        <p:spPr>
          <a:xfrm>
            <a:off x="3930650" y="3847175"/>
            <a:ext cx="4648200" cy="17763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0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258" name="Shape 258"/>
          <p:cNvSpPr/>
          <p:nvPr/>
        </p:nvSpPr>
        <p:spPr>
          <a:xfrm>
            <a:off x="537925" y="2029600"/>
            <a:ext cx="2798700" cy="2798700"/>
          </a:xfrm>
          <a:prstGeom prst="ellipse">
            <a:avLst/>
          </a:prstGeom>
          <a:noFill/>
          <a:ln w="9525" cap="flat" cmpd="sng">
            <a:solidFill>
              <a:srgbClr val="4EC3E0"/>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59" name="Shape 259"/>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260" name="Shape 260"/>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le only 1">
    <p:spTree>
      <p:nvGrpSpPr>
        <p:cNvPr id="1" name="Shape 261"/>
        <p:cNvGrpSpPr/>
        <p:nvPr/>
      </p:nvGrpSpPr>
      <p:grpSpPr>
        <a:xfrm>
          <a:off x="0" y="0"/>
          <a:ext cx="0" cy="0"/>
          <a:chOff x="0" y="0"/>
          <a:chExt cx="0" cy="0"/>
        </a:xfrm>
      </p:grpSpPr>
      <p:sp>
        <p:nvSpPr>
          <p:cNvPr id="262" name="Shape 262"/>
          <p:cNvSpPr/>
          <p:nvPr/>
        </p:nvSpPr>
        <p:spPr>
          <a:xfrm>
            <a:off x="0" y="6324873"/>
            <a:ext cx="9144000" cy="533100"/>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pic>
        <p:nvPicPr>
          <p:cNvPr id="263" name="Shape 263" descr="PPP-Logo_RGB.png"/>
          <p:cNvPicPr preferRelativeResize="0"/>
          <p:nvPr/>
        </p:nvPicPr>
        <p:blipFill rotWithShape="1">
          <a:blip r:embed="rId2">
            <a:alphaModFix/>
          </a:blip>
          <a:srcRect/>
          <a:stretch/>
        </p:blipFill>
        <p:spPr>
          <a:xfrm>
            <a:off x="7543800" y="0"/>
            <a:ext cx="1600200" cy="1600200"/>
          </a:xfrm>
          <a:prstGeom prst="rect">
            <a:avLst/>
          </a:prstGeom>
          <a:noFill/>
          <a:ln>
            <a:noFill/>
          </a:ln>
        </p:spPr>
      </p:pic>
      <p:sp>
        <p:nvSpPr>
          <p:cNvPr id="264" name="Shape 264"/>
          <p:cNvSpPr txBox="1">
            <a:spLocks noGrp="1"/>
          </p:cNvSpPr>
          <p:nvPr>
            <p:ph type="title"/>
          </p:nvPr>
        </p:nvSpPr>
        <p:spPr>
          <a:xfrm>
            <a:off x="571525" y="581400"/>
            <a:ext cx="6522900"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265" name="Shape 265"/>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266" name="Shape 266"/>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only 1 1">
    <p:spTree>
      <p:nvGrpSpPr>
        <p:cNvPr id="1" name="Shape 267"/>
        <p:cNvGrpSpPr/>
        <p:nvPr/>
      </p:nvGrpSpPr>
      <p:grpSpPr>
        <a:xfrm>
          <a:off x="0" y="0"/>
          <a:ext cx="0" cy="0"/>
          <a:chOff x="0" y="0"/>
          <a:chExt cx="0" cy="0"/>
        </a:xfrm>
      </p:grpSpPr>
      <p:sp>
        <p:nvSpPr>
          <p:cNvPr id="268" name="Shape 268"/>
          <p:cNvSpPr/>
          <p:nvPr/>
        </p:nvSpPr>
        <p:spPr>
          <a:xfrm>
            <a:off x="0" y="5120225"/>
            <a:ext cx="9144000" cy="1737600"/>
          </a:xfrm>
          <a:prstGeom prst="rect">
            <a:avLst/>
          </a:prstGeom>
          <a:solidFill>
            <a:srgbClr val="1A4625"/>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sp>
        <p:nvSpPr>
          <p:cNvPr id="269" name="Shape 269"/>
          <p:cNvSpPr txBox="1">
            <a:spLocks noGrp="1"/>
          </p:cNvSpPr>
          <p:nvPr>
            <p:ph type="subTitle" idx="1"/>
          </p:nvPr>
        </p:nvSpPr>
        <p:spPr>
          <a:xfrm>
            <a:off x="487875" y="5267925"/>
            <a:ext cx="8300700" cy="1590000"/>
          </a:xfrm>
          <a:prstGeom prst="rect">
            <a:avLst/>
          </a:prstGeom>
          <a:noFill/>
          <a:ln>
            <a:noFill/>
          </a:ln>
        </p:spPr>
        <p:txBody>
          <a:bodyPr wrap="square" lIns="91425" tIns="91425" rIns="91425" bIns="91425" anchor="ctr" anchorCtr="0"/>
          <a:lstStyle>
            <a:lvl1pPr marL="0" marR="0" lvl="0" indent="0" algn="l" rtl="0">
              <a:lnSpc>
                <a:spcPct val="115000"/>
              </a:lnSpc>
              <a:spcBef>
                <a:spcPts val="0"/>
              </a:spcBef>
              <a:spcAft>
                <a:spcPts val="1600"/>
              </a:spcAft>
              <a:buClr>
                <a:schemeClr val="dk2"/>
              </a:buClr>
              <a:buFont typeface="Arial"/>
              <a:buNone/>
              <a:defRPr sz="1800" b="1"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270" name="Shape 270"/>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One column text 1">
    <p:bg>
      <p:bgPr>
        <a:solidFill>
          <a:srgbClr val="1A4625"/>
        </a:solidFill>
        <a:effectLst/>
      </p:bgPr>
    </p:bg>
    <p:spTree>
      <p:nvGrpSpPr>
        <p:cNvPr id="1" name="Shape 271"/>
        <p:cNvGrpSpPr/>
        <p:nvPr/>
      </p:nvGrpSpPr>
      <p:grpSpPr>
        <a:xfrm>
          <a:off x="0" y="0"/>
          <a:ext cx="0" cy="0"/>
          <a:chOff x="0" y="0"/>
          <a:chExt cx="0" cy="0"/>
        </a:xfrm>
      </p:grpSpPr>
      <p:pic>
        <p:nvPicPr>
          <p:cNvPr id="272" name="Shape 272" descr="File_000.png"/>
          <p:cNvPicPr preferRelativeResize="0"/>
          <p:nvPr/>
        </p:nvPicPr>
        <p:blipFill rotWithShape="1">
          <a:blip r:embed="rId2">
            <a:alphaModFix amt="16000"/>
          </a:blip>
          <a:srcRect l="1475" r="1465"/>
          <a:stretch/>
        </p:blipFill>
        <p:spPr>
          <a:xfrm>
            <a:off x="0" y="0"/>
            <a:ext cx="9144000" cy="6858000"/>
          </a:xfrm>
          <a:prstGeom prst="rect">
            <a:avLst/>
          </a:prstGeom>
          <a:noFill/>
          <a:ln>
            <a:noFill/>
          </a:ln>
        </p:spPr>
      </p:pic>
      <p:sp>
        <p:nvSpPr>
          <p:cNvPr id="273" name="Shape 273"/>
          <p:cNvSpPr txBox="1">
            <a:spLocks noGrp="1"/>
          </p:cNvSpPr>
          <p:nvPr>
            <p:ph type="subTitle" idx="1"/>
          </p:nvPr>
        </p:nvSpPr>
        <p:spPr>
          <a:xfrm>
            <a:off x="819150" y="2188425"/>
            <a:ext cx="7505700" cy="2872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3600" b="0" i="1"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274" name="Shape 274"/>
          <p:cNvSpPr txBox="1">
            <a:spLocks noGrp="1"/>
          </p:cNvSpPr>
          <p:nvPr>
            <p:ph type="subTitle" idx="2"/>
          </p:nvPr>
        </p:nvSpPr>
        <p:spPr>
          <a:xfrm>
            <a:off x="831850" y="5226050"/>
            <a:ext cx="7493100" cy="628500"/>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Black"/>
              <a:buNone/>
              <a:defRPr sz="1800" b="0"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275" name="Shape 275" descr="PPP-Logo_REV.png"/>
          <p:cNvPicPr preferRelativeResize="0"/>
          <p:nvPr/>
        </p:nvPicPr>
        <p:blipFill rotWithShape="1">
          <a:blip r:embed="rId3">
            <a:alphaModFix/>
          </a:blip>
          <a:srcRect/>
          <a:stretch/>
        </p:blipFill>
        <p:spPr>
          <a:xfrm>
            <a:off x="4126750" y="220250"/>
            <a:ext cx="903300" cy="1201500"/>
          </a:xfrm>
          <a:prstGeom prst="rect">
            <a:avLst/>
          </a:prstGeom>
          <a:noFill/>
          <a:ln>
            <a:noFill/>
          </a:ln>
        </p:spPr>
      </p:pic>
      <p:sp>
        <p:nvSpPr>
          <p:cNvPr id="276" name="Shape 276"/>
          <p:cNvSpPr/>
          <p:nvPr/>
        </p:nvSpPr>
        <p:spPr>
          <a:xfrm>
            <a:off x="0" y="6324873"/>
            <a:ext cx="9144000" cy="533100"/>
          </a:xfrm>
          <a:prstGeom prst="rect">
            <a:avLst/>
          </a:prstGeom>
          <a:solidFill>
            <a:srgbClr val="486B51"/>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486B51"/>
              </a:solidFill>
              <a:latin typeface="Arial"/>
              <a:ea typeface="Arial"/>
              <a:cs typeface="Arial"/>
              <a:sym typeface="Arial"/>
            </a:endParaRPr>
          </a:p>
        </p:txBody>
      </p:sp>
      <p:sp>
        <p:nvSpPr>
          <p:cNvPr id="277" name="Shape 277"/>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278" name="Shape 278"/>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1400" b="1" i="0" u="none" strike="noStrike" cap="none">
                <a:solidFill>
                  <a:srgbClr val="FFFFFF"/>
                </a:solidFill>
                <a:latin typeface="Arial"/>
                <a:ea typeface="Arial"/>
                <a:cs typeface="Arial"/>
                <a:sym typeface="Arial"/>
              </a:rPr>
              <a:t>#OtherPeopleMatter</a:t>
            </a:r>
          </a:p>
        </p:txBody>
      </p:sp>
      <p:sp>
        <p:nvSpPr>
          <p:cNvPr id="279" name="Shape 279"/>
          <p:cNvSpPr txBox="1"/>
          <p:nvPr/>
        </p:nvSpPr>
        <p:spPr>
          <a:xfrm>
            <a:off x="4323450" y="1695750"/>
            <a:ext cx="497100" cy="5856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Black"/>
              <a:buNone/>
            </a:pPr>
            <a:r>
              <a:rPr lang="en-US" sz="4800" b="0" i="0" u="none" strike="noStrike" cap="none">
                <a:solidFill>
                  <a:srgbClr val="FFFFFF"/>
                </a:solidFill>
                <a:latin typeface="Arial Black"/>
                <a:ea typeface="Arial Black"/>
                <a:cs typeface="Arial Black"/>
                <a:sym typeface="Arial Black"/>
              </a:rPr>
              <a:t>“</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Main point">
    <p:spTree>
      <p:nvGrpSpPr>
        <p:cNvPr id="1" name="Shape 280"/>
        <p:cNvGrpSpPr/>
        <p:nvPr/>
      </p:nvGrpSpPr>
      <p:grpSpPr>
        <a:xfrm>
          <a:off x="0" y="0"/>
          <a:ext cx="0" cy="0"/>
          <a:chOff x="0" y="0"/>
          <a:chExt cx="0" cy="0"/>
        </a:xfrm>
      </p:grpSpPr>
      <p:sp>
        <p:nvSpPr>
          <p:cNvPr id="281" name="Shape 281"/>
          <p:cNvSpPr/>
          <p:nvPr/>
        </p:nvSpPr>
        <p:spPr>
          <a:xfrm>
            <a:off x="0" y="-19000"/>
            <a:ext cx="9144000" cy="6876900"/>
          </a:xfrm>
          <a:prstGeom prst="rect">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82" name="Shape 282" descr="PPP-Logo_RGB.png"/>
          <p:cNvPicPr preferRelativeResize="0"/>
          <p:nvPr/>
        </p:nvPicPr>
        <p:blipFill rotWithShape="1">
          <a:blip r:embed="rId2">
            <a:alphaModFix/>
          </a:blip>
          <a:srcRect/>
          <a:stretch/>
        </p:blipFill>
        <p:spPr>
          <a:xfrm>
            <a:off x="7543800" y="0"/>
            <a:ext cx="1600200" cy="1600200"/>
          </a:xfrm>
          <a:prstGeom prst="rect">
            <a:avLst/>
          </a:prstGeom>
          <a:noFill/>
          <a:ln>
            <a:noFill/>
          </a:ln>
        </p:spPr>
      </p:pic>
      <p:sp>
        <p:nvSpPr>
          <p:cNvPr id="283" name="Shape 283"/>
          <p:cNvSpPr txBox="1">
            <a:spLocks noGrp="1"/>
          </p:cNvSpPr>
          <p:nvPr>
            <p:ph type="title"/>
          </p:nvPr>
        </p:nvSpPr>
        <p:spPr>
          <a:xfrm>
            <a:off x="848950" y="600200"/>
            <a:ext cx="6694800" cy="54543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1A4625"/>
              </a:buClr>
              <a:buFont typeface="Arial Black"/>
              <a:buNone/>
              <a:defRPr sz="72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4800">
                <a:solidFill>
                  <a:schemeClr val="dk1"/>
                </a:solidFill>
              </a:defRPr>
            </a:lvl2pPr>
            <a:lvl3pPr lvl="2" indent="0" rtl="0">
              <a:spcBef>
                <a:spcPts val="0"/>
              </a:spcBef>
              <a:buClr>
                <a:schemeClr val="dk1"/>
              </a:buClr>
              <a:buFont typeface="Arial"/>
              <a:buNone/>
              <a:defRPr sz="4800">
                <a:solidFill>
                  <a:schemeClr val="dk1"/>
                </a:solidFill>
              </a:defRPr>
            </a:lvl3pPr>
            <a:lvl4pPr lvl="3" indent="0" rtl="0">
              <a:spcBef>
                <a:spcPts val="0"/>
              </a:spcBef>
              <a:buClr>
                <a:schemeClr val="dk1"/>
              </a:buClr>
              <a:buFont typeface="Arial"/>
              <a:buNone/>
              <a:defRPr sz="4800">
                <a:solidFill>
                  <a:schemeClr val="dk1"/>
                </a:solidFill>
              </a:defRPr>
            </a:lvl4pPr>
            <a:lvl5pPr lvl="4" indent="0" rtl="0">
              <a:spcBef>
                <a:spcPts val="0"/>
              </a:spcBef>
              <a:buClr>
                <a:schemeClr val="dk1"/>
              </a:buClr>
              <a:buFont typeface="Arial"/>
              <a:buNone/>
              <a:defRPr sz="4800">
                <a:solidFill>
                  <a:schemeClr val="dk1"/>
                </a:solidFill>
              </a:defRPr>
            </a:lvl5pPr>
            <a:lvl6pPr lvl="5" indent="0" rtl="0">
              <a:spcBef>
                <a:spcPts val="0"/>
              </a:spcBef>
              <a:buClr>
                <a:schemeClr val="dk1"/>
              </a:buClr>
              <a:buFont typeface="Arial"/>
              <a:buNone/>
              <a:defRPr sz="4800">
                <a:solidFill>
                  <a:schemeClr val="dk1"/>
                </a:solidFill>
              </a:defRPr>
            </a:lvl6pPr>
            <a:lvl7pPr lvl="6" indent="0" rtl="0">
              <a:spcBef>
                <a:spcPts val="0"/>
              </a:spcBef>
              <a:buClr>
                <a:schemeClr val="dk1"/>
              </a:buClr>
              <a:buFont typeface="Arial"/>
              <a:buNone/>
              <a:defRPr sz="4800">
                <a:solidFill>
                  <a:schemeClr val="dk1"/>
                </a:solidFill>
              </a:defRPr>
            </a:lvl7pPr>
            <a:lvl8pPr lvl="7" indent="0" rtl="0">
              <a:spcBef>
                <a:spcPts val="0"/>
              </a:spcBef>
              <a:buClr>
                <a:schemeClr val="dk1"/>
              </a:buClr>
              <a:buFont typeface="Arial"/>
              <a:buNone/>
              <a:defRPr sz="4800">
                <a:solidFill>
                  <a:schemeClr val="dk1"/>
                </a:solidFill>
              </a:defRPr>
            </a:lvl8pPr>
            <a:lvl9pPr lvl="8" indent="0" rtl="0">
              <a:spcBef>
                <a:spcPts val="0"/>
              </a:spcBef>
              <a:buClr>
                <a:schemeClr val="dk1"/>
              </a:buClr>
              <a:buFont typeface="Arial"/>
              <a:buNone/>
              <a:defRPr sz="4800">
                <a:solidFill>
                  <a:schemeClr val="dk1"/>
                </a:solidFill>
              </a:defRPr>
            </a:lvl9pPr>
          </a:lstStyle>
          <a:p>
            <a:endParaRPr/>
          </a:p>
        </p:txBody>
      </p:sp>
      <p:sp>
        <p:nvSpPr>
          <p:cNvPr id="284" name="Shape 284"/>
          <p:cNvSpPr/>
          <p:nvPr/>
        </p:nvSpPr>
        <p:spPr>
          <a:xfrm>
            <a:off x="0" y="6324873"/>
            <a:ext cx="9144000" cy="533100"/>
          </a:xfrm>
          <a:prstGeom prst="rect">
            <a:avLst/>
          </a:prstGeom>
          <a:solidFill>
            <a:srgbClr val="D8D8D8"/>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285" name="Shape 285"/>
          <p:cNvSpPr txBox="1">
            <a:spLocks noGrp="1"/>
          </p:cNvSpPr>
          <p:nvPr>
            <p:ph type="sldNum" idx="12"/>
          </p:nvPr>
        </p:nvSpPr>
        <p:spPr>
          <a:xfrm>
            <a:off x="8485275" y="6324900"/>
            <a:ext cx="548700" cy="5331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286" name="Shape 286"/>
          <p:cNvSpPr txBox="1"/>
          <p:nvPr/>
        </p:nvSpPr>
        <p:spPr>
          <a:xfrm>
            <a:off x="199000" y="6324900"/>
            <a:ext cx="1877400" cy="5331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Slide">
    <p:spTree>
      <p:nvGrpSpPr>
        <p:cNvPr id="1" name="Shape 287"/>
        <p:cNvGrpSpPr/>
        <p:nvPr/>
      </p:nvGrpSpPr>
      <p:grpSpPr>
        <a:xfrm>
          <a:off x="0" y="0"/>
          <a:ext cx="0" cy="0"/>
          <a:chOff x="0" y="0"/>
          <a:chExt cx="0" cy="0"/>
        </a:xfrm>
      </p:grpSpPr>
      <p:sp>
        <p:nvSpPr>
          <p:cNvPr id="288" name="Shape 288"/>
          <p:cNvSpPr txBox="1">
            <a:spLocks noGrp="1"/>
          </p:cNvSpPr>
          <p:nvPr>
            <p:ph type="ctrTitle"/>
          </p:nvPr>
        </p:nvSpPr>
        <p:spPr>
          <a:xfrm>
            <a:off x="4179325" y="4042292"/>
            <a:ext cx="4430100" cy="1905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Font typeface="Arial Black"/>
              <a:buNone/>
              <a:defRPr sz="2400" b="1" i="0" u="none" strike="noStrike" cap="none">
                <a:solidFill>
                  <a:schemeClr val="lt1"/>
                </a:solidFill>
                <a:latin typeface="Arial Black"/>
                <a:ea typeface="Arial Black"/>
                <a:cs typeface="Arial Black"/>
                <a:sym typeface="Arial Black"/>
              </a:defRPr>
            </a:lvl1pPr>
            <a:lvl2pPr lvl="1" indent="0" rtl="0">
              <a:spcBef>
                <a:spcPts val="0"/>
              </a:spcBef>
              <a:buClr>
                <a:schemeClr val="dk1"/>
              </a:buClr>
              <a:buFont typeface="Arial"/>
              <a:buNone/>
              <a:defRPr sz="1800">
                <a:solidFill>
                  <a:schemeClr val="dk1"/>
                </a:solidFill>
              </a:defRPr>
            </a:lvl2pPr>
            <a:lvl3pPr lvl="2" indent="0" rtl="0">
              <a:spcBef>
                <a:spcPts val="0"/>
              </a:spcBef>
              <a:buClr>
                <a:schemeClr val="dk1"/>
              </a:buClr>
              <a:buFont typeface="Arial"/>
              <a:buNone/>
              <a:defRPr sz="1800">
                <a:solidFill>
                  <a:schemeClr val="dk1"/>
                </a:solidFill>
              </a:defRPr>
            </a:lvl3pPr>
            <a:lvl4pPr lvl="3" indent="0" rtl="0">
              <a:spcBef>
                <a:spcPts val="0"/>
              </a:spcBef>
              <a:buClr>
                <a:schemeClr val="dk1"/>
              </a:buClr>
              <a:buFont typeface="Arial"/>
              <a:buNone/>
              <a:defRPr sz="1800">
                <a:solidFill>
                  <a:schemeClr val="dk1"/>
                </a:solidFill>
              </a:defRPr>
            </a:lvl4pPr>
            <a:lvl5pPr lvl="4" indent="0" rtl="0">
              <a:spcBef>
                <a:spcPts val="0"/>
              </a:spcBef>
              <a:buClr>
                <a:schemeClr val="dk1"/>
              </a:buClr>
              <a:buFont typeface="Arial"/>
              <a:buNone/>
              <a:defRPr sz="1800">
                <a:solidFill>
                  <a:schemeClr val="dk1"/>
                </a:solidFill>
              </a:defRPr>
            </a:lvl5pPr>
            <a:lvl6pPr lvl="5" indent="0" rtl="0">
              <a:spcBef>
                <a:spcPts val="0"/>
              </a:spcBef>
              <a:buClr>
                <a:schemeClr val="dk1"/>
              </a:buClr>
              <a:buFont typeface="Arial"/>
              <a:buNone/>
              <a:defRPr sz="1800">
                <a:solidFill>
                  <a:schemeClr val="dk1"/>
                </a:solidFill>
              </a:defRPr>
            </a:lvl6pPr>
            <a:lvl7pPr lvl="6" indent="0" rtl="0">
              <a:spcBef>
                <a:spcPts val="0"/>
              </a:spcBef>
              <a:buClr>
                <a:schemeClr val="dk1"/>
              </a:buClr>
              <a:buFont typeface="Arial"/>
              <a:buNone/>
              <a:defRPr sz="1800">
                <a:solidFill>
                  <a:schemeClr val="dk1"/>
                </a:solidFill>
              </a:defRPr>
            </a:lvl7pPr>
            <a:lvl8pPr lvl="7" indent="0" rtl="0">
              <a:spcBef>
                <a:spcPts val="0"/>
              </a:spcBef>
              <a:buClr>
                <a:schemeClr val="dk1"/>
              </a:buClr>
              <a:buFont typeface="Arial"/>
              <a:buNone/>
              <a:defRPr sz="1800">
                <a:solidFill>
                  <a:schemeClr val="dk1"/>
                </a:solidFill>
              </a:defRPr>
            </a:lvl8pPr>
            <a:lvl9pPr lvl="8" indent="0" rtl="0">
              <a:spcBef>
                <a:spcPts val="0"/>
              </a:spcBef>
              <a:buClr>
                <a:schemeClr val="dk1"/>
              </a:buClr>
              <a:buFont typeface="Arial"/>
              <a:buNone/>
              <a:defRPr sz="1800">
                <a:solidFill>
                  <a:schemeClr val="dk1"/>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1_Title Only">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457200" y="274637"/>
            <a:ext cx="8229600" cy="10023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Arial Black"/>
              <a:buNone/>
              <a:defRPr sz="2800" b="1" i="0" u="none" strike="noStrike" cap="none">
                <a:solidFill>
                  <a:schemeClr val="dk2"/>
                </a:solidFill>
                <a:latin typeface="Arial Black"/>
                <a:ea typeface="Arial Black"/>
                <a:cs typeface="Arial Black"/>
                <a:sym typeface="Arial Black"/>
              </a:defRPr>
            </a:lvl1pPr>
            <a:lvl2pPr lvl="1" indent="0" rtl="0">
              <a:spcBef>
                <a:spcPts val="0"/>
              </a:spcBef>
              <a:buClr>
                <a:schemeClr val="dk1"/>
              </a:buClr>
              <a:buFont typeface="Arial"/>
              <a:buNone/>
              <a:defRPr sz="1800">
                <a:solidFill>
                  <a:schemeClr val="dk1"/>
                </a:solidFill>
              </a:defRPr>
            </a:lvl2pPr>
            <a:lvl3pPr lvl="2" indent="0" rtl="0">
              <a:spcBef>
                <a:spcPts val="0"/>
              </a:spcBef>
              <a:buClr>
                <a:schemeClr val="dk1"/>
              </a:buClr>
              <a:buFont typeface="Arial"/>
              <a:buNone/>
              <a:defRPr sz="1800">
                <a:solidFill>
                  <a:schemeClr val="dk1"/>
                </a:solidFill>
              </a:defRPr>
            </a:lvl3pPr>
            <a:lvl4pPr lvl="3" indent="0" rtl="0">
              <a:spcBef>
                <a:spcPts val="0"/>
              </a:spcBef>
              <a:buClr>
                <a:schemeClr val="dk1"/>
              </a:buClr>
              <a:buFont typeface="Arial"/>
              <a:buNone/>
              <a:defRPr sz="1800">
                <a:solidFill>
                  <a:schemeClr val="dk1"/>
                </a:solidFill>
              </a:defRPr>
            </a:lvl4pPr>
            <a:lvl5pPr lvl="4" indent="0" rtl="0">
              <a:spcBef>
                <a:spcPts val="0"/>
              </a:spcBef>
              <a:buClr>
                <a:schemeClr val="dk1"/>
              </a:buClr>
              <a:buFont typeface="Arial"/>
              <a:buNone/>
              <a:defRPr sz="1800">
                <a:solidFill>
                  <a:schemeClr val="dk1"/>
                </a:solidFill>
              </a:defRPr>
            </a:lvl5pPr>
            <a:lvl6pPr lvl="5" indent="0" rtl="0">
              <a:spcBef>
                <a:spcPts val="0"/>
              </a:spcBef>
              <a:buClr>
                <a:schemeClr val="dk1"/>
              </a:buClr>
              <a:buFont typeface="Arial"/>
              <a:buNone/>
              <a:defRPr sz="1800">
                <a:solidFill>
                  <a:schemeClr val="dk1"/>
                </a:solidFill>
              </a:defRPr>
            </a:lvl6pPr>
            <a:lvl7pPr lvl="6" indent="0" rtl="0">
              <a:spcBef>
                <a:spcPts val="0"/>
              </a:spcBef>
              <a:buClr>
                <a:schemeClr val="dk1"/>
              </a:buClr>
              <a:buFont typeface="Arial"/>
              <a:buNone/>
              <a:defRPr sz="1800">
                <a:solidFill>
                  <a:schemeClr val="dk1"/>
                </a:solidFill>
              </a:defRPr>
            </a:lvl7pPr>
            <a:lvl8pPr lvl="7" indent="0" rtl="0">
              <a:spcBef>
                <a:spcPts val="0"/>
              </a:spcBef>
              <a:buClr>
                <a:schemeClr val="dk1"/>
              </a:buClr>
              <a:buFont typeface="Arial"/>
              <a:buNone/>
              <a:defRPr sz="1800">
                <a:solidFill>
                  <a:schemeClr val="dk1"/>
                </a:solidFill>
              </a:defRPr>
            </a:lvl8pPr>
            <a:lvl9pPr lvl="8" indent="0" rtl="0">
              <a:spcBef>
                <a:spcPts val="0"/>
              </a:spcBef>
              <a:buClr>
                <a:schemeClr val="dk1"/>
              </a:buClr>
              <a:buFont typeface="Arial"/>
              <a:buNone/>
              <a:defRPr sz="1800">
                <a:solidFill>
                  <a:schemeClr val="dk1"/>
                </a:solidFill>
              </a:defRPr>
            </a:lvl9pPr>
          </a:lstStyle>
          <a:p>
            <a:endParaRPr/>
          </a:p>
        </p:txBody>
      </p:sp>
      <p:sp>
        <p:nvSpPr>
          <p:cNvPr id="291" name="Shape 291"/>
          <p:cNvSpPr txBox="1">
            <a:spLocks noGrp="1"/>
          </p:cNvSpPr>
          <p:nvPr>
            <p:ph type="ftr" idx="11"/>
          </p:nvPr>
        </p:nvSpPr>
        <p:spPr>
          <a:xfrm>
            <a:off x="241284" y="6222998"/>
            <a:ext cx="2895600" cy="635099"/>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Font typeface="Arial"/>
              <a:buNone/>
              <a:defRPr sz="1600" b="1" i="1"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292" name="Shape 292"/>
          <p:cNvSpPr txBox="1">
            <a:spLocks noGrp="1"/>
          </p:cNvSpPr>
          <p:nvPr>
            <p:ph type="sldNum" idx="12"/>
          </p:nvPr>
        </p:nvSpPr>
        <p:spPr>
          <a:xfrm>
            <a:off x="6791314" y="6222998"/>
            <a:ext cx="2133600" cy="635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endParaRPr sz="16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74637"/>
            <a:ext cx="8229600" cy="1002225"/>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2"/>
              </a:buClr>
              <a:buFont typeface="Arial Black"/>
              <a:buNone/>
              <a:defRPr sz="2800" b="1" i="0" u="none" strike="noStrike" cap="none">
                <a:solidFill>
                  <a:schemeClr val="dk2"/>
                </a:solidFill>
                <a:latin typeface="Arial Black"/>
                <a:ea typeface="Arial Black"/>
                <a:cs typeface="Arial Black"/>
                <a:sym typeface="Arial Black"/>
              </a:defRPr>
            </a:lvl1pPr>
            <a:lvl2pPr lvl="1" indent="0">
              <a:spcBef>
                <a:spcPts val="0"/>
              </a:spcBef>
              <a:buClr>
                <a:schemeClr val="dk1"/>
              </a:buClr>
              <a:buFont typeface="Arial"/>
              <a:buNone/>
              <a:defRPr sz="1800">
                <a:solidFill>
                  <a:schemeClr val="dk1"/>
                </a:solidFill>
              </a:defRPr>
            </a:lvl2pPr>
            <a:lvl3pPr lvl="2" indent="0">
              <a:spcBef>
                <a:spcPts val="0"/>
              </a:spcBef>
              <a:buClr>
                <a:schemeClr val="dk1"/>
              </a:buClr>
              <a:buFont typeface="Arial"/>
              <a:buNone/>
              <a:defRPr sz="1800">
                <a:solidFill>
                  <a:schemeClr val="dk1"/>
                </a:solidFill>
              </a:defRPr>
            </a:lvl3pPr>
            <a:lvl4pPr lvl="3" indent="0">
              <a:spcBef>
                <a:spcPts val="0"/>
              </a:spcBef>
              <a:buClr>
                <a:schemeClr val="dk1"/>
              </a:buClr>
              <a:buFont typeface="Arial"/>
              <a:buNone/>
              <a:defRPr sz="1800">
                <a:solidFill>
                  <a:schemeClr val="dk1"/>
                </a:solidFill>
              </a:defRPr>
            </a:lvl4pPr>
            <a:lvl5pPr lvl="4" indent="0">
              <a:spcBef>
                <a:spcPts val="0"/>
              </a:spcBef>
              <a:buClr>
                <a:schemeClr val="dk1"/>
              </a:buClr>
              <a:buFont typeface="Arial"/>
              <a:buNone/>
              <a:defRPr sz="1800">
                <a:solidFill>
                  <a:schemeClr val="dk1"/>
                </a:solidFill>
              </a:defRPr>
            </a:lvl5pPr>
            <a:lvl6pPr lvl="5" indent="0">
              <a:spcBef>
                <a:spcPts val="0"/>
              </a:spcBef>
              <a:buClr>
                <a:schemeClr val="dk1"/>
              </a:buClr>
              <a:buFont typeface="Arial"/>
              <a:buNone/>
              <a:defRPr sz="1800">
                <a:solidFill>
                  <a:schemeClr val="dk1"/>
                </a:solidFill>
              </a:defRPr>
            </a:lvl6pPr>
            <a:lvl7pPr lvl="6" indent="0">
              <a:spcBef>
                <a:spcPts val="0"/>
              </a:spcBef>
              <a:buClr>
                <a:schemeClr val="dk1"/>
              </a:buClr>
              <a:buFont typeface="Arial"/>
              <a:buNone/>
              <a:defRPr sz="1800">
                <a:solidFill>
                  <a:schemeClr val="dk1"/>
                </a:solidFill>
              </a:defRPr>
            </a:lvl7pPr>
            <a:lvl8pPr lvl="7" indent="0">
              <a:spcBef>
                <a:spcPts val="0"/>
              </a:spcBef>
              <a:buClr>
                <a:schemeClr val="dk1"/>
              </a:buClr>
              <a:buFont typeface="Arial"/>
              <a:buNone/>
              <a:defRPr sz="1800">
                <a:solidFill>
                  <a:schemeClr val="dk1"/>
                </a:solidFill>
              </a:defRPr>
            </a:lvl8pPr>
            <a:lvl9pPr lvl="8" indent="0">
              <a:spcBef>
                <a:spcPts val="0"/>
              </a:spcBef>
              <a:buClr>
                <a:schemeClr val="dk1"/>
              </a:buClr>
              <a:buFont typeface="Arial"/>
              <a:buNone/>
              <a:defRPr sz="1800">
                <a:solidFill>
                  <a:schemeClr val="dk1"/>
                </a:solidFill>
              </a:defRPr>
            </a:lvl9pPr>
          </a:lstStyle>
          <a:p>
            <a:endParaRPr/>
          </a:p>
        </p:txBody>
      </p:sp>
      <p:sp>
        <p:nvSpPr>
          <p:cNvPr id="31" name="Shape 3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65100" algn="l" rtl="0">
              <a:lnSpc>
                <a:spcPct val="115000"/>
              </a:lnSpc>
              <a:spcBef>
                <a:spcPts val="560"/>
              </a:spcBef>
              <a:spcAft>
                <a:spcPts val="1600"/>
              </a:spcAft>
              <a:buClr>
                <a:schemeClr val="dk2"/>
              </a:buClr>
              <a:buFont typeface="Arial"/>
              <a:buNone/>
              <a:defRPr sz="2800" b="0" i="0" u="none" strike="noStrike" cap="none">
                <a:solidFill>
                  <a:schemeClr val="accent3"/>
                </a:solidFill>
                <a:latin typeface="Arial"/>
                <a:ea typeface="Arial"/>
                <a:cs typeface="Arial"/>
                <a:sym typeface="Arial"/>
              </a:defRPr>
            </a:lvl1pPr>
            <a:lvl2pPr marL="742950" marR="0" lvl="1" indent="-158750" algn="l" rtl="0">
              <a:lnSpc>
                <a:spcPct val="115000"/>
              </a:lnSpc>
              <a:spcBef>
                <a:spcPts val="400"/>
              </a:spcBef>
              <a:spcAft>
                <a:spcPts val="1600"/>
              </a:spcAft>
              <a:buClr>
                <a:schemeClr val="dk2"/>
              </a:buClr>
              <a:buFont typeface="Arial"/>
              <a:buNone/>
              <a:defRPr sz="2000" b="0" i="1" u="none" strike="noStrike" cap="none">
                <a:solidFill>
                  <a:schemeClr val="accent3"/>
                </a:solidFill>
                <a:latin typeface="Arial"/>
                <a:ea typeface="Arial"/>
                <a:cs typeface="Arial"/>
                <a:sym typeface="Arial"/>
              </a:defRPr>
            </a:lvl2pPr>
            <a:lvl3pPr marL="1143000" marR="0" lvl="2" indent="-139700" algn="l" rtl="0">
              <a:lnSpc>
                <a:spcPct val="115000"/>
              </a:lnSpc>
              <a:spcBef>
                <a:spcPts val="280"/>
              </a:spcBef>
              <a:spcAft>
                <a:spcPts val="1600"/>
              </a:spcAft>
              <a:buClr>
                <a:schemeClr val="dk2"/>
              </a:buClr>
              <a:buFont typeface="Arial"/>
              <a:buNone/>
              <a:defRPr sz="1400" b="0" i="0" u="none" strike="noStrike" cap="none">
                <a:solidFill>
                  <a:schemeClr val="accent3"/>
                </a:solidFill>
                <a:latin typeface="Arial"/>
                <a:ea typeface="Arial"/>
                <a:cs typeface="Arial"/>
                <a:sym typeface="Arial"/>
              </a:defRPr>
            </a:lvl3pPr>
            <a:lvl4pPr marL="1600200" marR="0" lvl="3" indent="-139700" algn="l" rtl="0">
              <a:lnSpc>
                <a:spcPct val="115000"/>
              </a:lnSpc>
              <a:spcBef>
                <a:spcPts val="280"/>
              </a:spcBef>
              <a:spcAft>
                <a:spcPts val="1600"/>
              </a:spcAft>
              <a:buClr>
                <a:schemeClr val="dk2"/>
              </a:buClr>
              <a:buFont typeface="Arial"/>
              <a:buNone/>
              <a:defRPr sz="1400" b="0" i="0" u="none" strike="noStrike" cap="none">
                <a:solidFill>
                  <a:schemeClr val="accent3"/>
                </a:solidFill>
                <a:latin typeface="Arial"/>
                <a:ea typeface="Arial"/>
                <a:cs typeface="Arial"/>
                <a:sym typeface="Arial"/>
              </a:defRPr>
            </a:lvl4pPr>
            <a:lvl5pPr marL="2057400" marR="0" lvl="4" indent="-139700" algn="l" rtl="0">
              <a:lnSpc>
                <a:spcPct val="115000"/>
              </a:lnSpc>
              <a:spcBef>
                <a:spcPts val="280"/>
              </a:spcBef>
              <a:spcAft>
                <a:spcPts val="1600"/>
              </a:spcAft>
              <a:buClr>
                <a:schemeClr val="dk2"/>
              </a:buClr>
              <a:buFont typeface="Arial"/>
              <a:buNone/>
              <a:defRPr sz="1400" b="0" i="0" u="none" strike="noStrike" cap="none">
                <a:solidFill>
                  <a:schemeClr val="accent3"/>
                </a:solidFill>
                <a:latin typeface="Arial"/>
                <a:ea typeface="Arial"/>
                <a:cs typeface="Arial"/>
                <a:sym typeface="Arial"/>
              </a:defRPr>
            </a:lvl5pPr>
            <a:lvl6pPr marL="2514600" marR="0" lvl="5"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6pPr>
            <a:lvl7pPr marL="2971800" marR="0" lvl="6"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7pPr>
            <a:lvl8pPr marL="3429000" marR="0" lvl="7"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8pPr>
            <a:lvl9pPr marL="3886200" marR="0" lvl="8" indent="-101600" algn="l" rtl="0">
              <a:lnSpc>
                <a:spcPct val="115000"/>
              </a:lnSpc>
              <a:spcBef>
                <a:spcPts val="400"/>
              </a:spcBef>
              <a:spcAft>
                <a:spcPts val="1600"/>
              </a:spcAft>
              <a:buClr>
                <a:schemeClr val="dk2"/>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ftr" idx="11"/>
          </p:nvPr>
        </p:nvSpPr>
        <p:spPr>
          <a:xfrm>
            <a:off x="241284" y="6222998"/>
            <a:ext cx="2895600" cy="635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Font typeface="Arial"/>
              <a:buNone/>
              <a:defRPr sz="1600" b="1" i="1" u="none" strike="noStrike" cap="none">
                <a:solidFill>
                  <a:schemeClr val="dk2"/>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Font typeface="Arial"/>
              <a:buNone/>
              <a:defRPr sz="18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sldNum" idx="12"/>
          </p:nvPr>
        </p:nvSpPr>
        <p:spPr>
          <a:xfrm>
            <a:off x="6791314" y="6222998"/>
            <a:ext cx="2133598" cy="635001"/>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endParaRPr sz="1600" b="0" i="0" u="none" strike="noStrike" cap="none">
              <a:solidFill>
                <a:schemeClr val="dk2"/>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body 1">
    <p:spTree>
      <p:nvGrpSpPr>
        <p:cNvPr id="1" name="Shape 34"/>
        <p:cNvGrpSpPr/>
        <p:nvPr/>
      </p:nvGrpSpPr>
      <p:grpSpPr>
        <a:xfrm>
          <a:off x="0" y="0"/>
          <a:ext cx="0" cy="0"/>
          <a:chOff x="0" y="0"/>
          <a:chExt cx="0" cy="0"/>
        </a:xfrm>
      </p:grpSpPr>
      <p:sp>
        <p:nvSpPr>
          <p:cNvPr id="35" name="Shape 35"/>
          <p:cNvSpPr/>
          <p:nvPr/>
        </p:nvSpPr>
        <p:spPr>
          <a:xfrm>
            <a:off x="0" y="6324873"/>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36" name="Shape 36"/>
          <p:cNvSpPr txBox="1">
            <a:spLocks noGrp="1"/>
          </p:cNvSpPr>
          <p:nvPr>
            <p:ph type="title"/>
          </p:nvPr>
        </p:nvSpPr>
        <p:spPr>
          <a:xfrm>
            <a:off x="571524" y="581400"/>
            <a:ext cx="7170395"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2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37" name="Shape 37"/>
          <p:cNvSpPr txBox="1">
            <a:spLocks noGrp="1"/>
          </p:cNvSpPr>
          <p:nvPr>
            <p:ph type="body" idx="1"/>
          </p:nvPr>
        </p:nvSpPr>
        <p:spPr>
          <a:xfrm>
            <a:off x="613350" y="1749075"/>
            <a:ext cx="8261399" cy="44079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4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2000" b="0" i="0" u="none" strike="noStrike" cap="none">
                <a:solidFill>
                  <a:srgbClr val="1A4625"/>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5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1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0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9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8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700" b="0" i="0" u="none" strike="noStrike" cap="none">
                <a:solidFill>
                  <a:schemeClr val="dk2"/>
                </a:solidFill>
                <a:latin typeface="Arial"/>
                <a:ea typeface="Arial"/>
                <a:cs typeface="Arial"/>
                <a:sym typeface="Arial"/>
              </a:defRPr>
            </a:lvl9pPr>
          </a:lstStyle>
          <a:p>
            <a:endParaRPr/>
          </a:p>
        </p:txBody>
      </p:sp>
      <p:pic>
        <p:nvPicPr>
          <p:cNvPr id="38" name="Shape 38" descr="PPP-Logo_RGB.png"/>
          <p:cNvPicPr preferRelativeResize="0"/>
          <p:nvPr/>
        </p:nvPicPr>
        <p:blipFill rotWithShape="1">
          <a:blip r:embed="rId2">
            <a:alphaModFix/>
          </a:blip>
          <a:srcRect/>
          <a:stretch/>
        </p:blipFill>
        <p:spPr>
          <a:xfrm>
            <a:off x="7543800" y="0"/>
            <a:ext cx="1600199" cy="1600198"/>
          </a:xfrm>
          <a:prstGeom prst="rect">
            <a:avLst/>
          </a:prstGeom>
          <a:noFill/>
          <a:ln>
            <a:noFill/>
          </a:ln>
        </p:spPr>
      </p:pic>
      <p:cxnSp>
        <p:nvCxnSpPr>
          <p:cNvPr id="39" name="Shape 39"/>
          <p:cNvCxnSpPr/>
          <p:nvPr/>
        </p:nvCxnSpPr>
        <p:spPr>
          <a:xfrm>
            <a:off x="613350" y="1542725"/>
            <a:ext cx="6978300" cy="7200"/>
          </a:xfrm>
          <a:prstGeom prst="straightConnector1">
            <a:avLst/>
          </a:prstGeom>
          <a:noFill/>
          <a:ln w="28575" cap="flat" cmpd="sng">
            <a:solidFill>
              <a:srgbClr val="4EC3E0"/>
            </a:solidFill>
            <a:prstDash val="solid"/>
            <a:round/>
            <a:headEnd type="none" w="med" len="med"/>
            <a:tailEnd type="none" w="med" len="med"/>
          </a:ln>
        </p:spPr>
      </p:cxnSp>
      <p:sp>
        <p:nvSpPr>
          <p:cNvPr id="40" name="Shape 40"/>
          <p:cNvSpPr txBox="1"/>
          <p:nvPr/>
        </p:nvSpPr>
        <p:spPr>
          <a:xfrm>
            <a:off x="199000" y="6324900"/>
            <a:ext cx="1877400" cy="533099"/>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41"/>
        <p:cNvGrpSpPr/>
        <p:nvPr/>
      </p:nvGrpSpPr>
      <p:grpSpPr>
        <a:xfrm>
          <a:off x="0" y="0"/>
          <a:ext cx="0" cy="0"/>
          <a:chOff x="0" y="0"/>
          <a:chExt cx="0" cy="0"/>
        </a:xfrm>
      </p:grpSpPr>
      <p:sp>
        <p:nvSpPr>
          <p:cNvPr id="42" name="Shape 42"/>
          <p:cNvSpPr txBox="1">
            <a:spLocks noGrp="1"/>
          </p:cNvSpPr>
          <p:nvPr>
            <p:ph type="ctrTitle"/>
          </p:nvPr>
        </p:nvSpPr>
        <p:spPr>
          <a:xfrm>
            <a:off x="685800" y="2130425"/>
            <a:ext cx="7772400" cy="1470023"/>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Font typeface="Calibri"/>
              <a:buNone/>
              <a:defRPr sz="4400" b="0" i="0" u="none" strike="noStrike" cap="none">
                <a:solidFill>
                  <a:srgbClr val="35914B"/>
                </a:solidFill>
                <a:latin typeface="Arial Black"/>
                <a:ea typeface="Arial Black"/>
                <a:cs typeface="Arial Black"/>
                <a:sym typeface="Arial Black"/>
              </a:defRPr>
            </a:lvl1pPr>
            <a:lvl2pPr lvl="1" indent="0">
              <a:spcBef>
                <a:spcPts val="0"/>
              </a:spcBef>
              <a:buClr>
                <a:schemeClr val="dk1"/>
              </a:buClr>
              <a:buFont typeface="Arial"/>
              <a:buNone/>
              <a:defRPr sz="1800">
                <a:solidFill>
                  <a:schemeClr val="dk1"/>
                </a:solidFill>
              </a:defRPr>
            </a:lvl2pPr>
            <a:lvl3pPr lvl="2" indent="0">
              <a:spcBef>
                <a:spcPts val="0"/>
              </a:spcBef>
              <a:buClr>
                <a:schemeClr val="dk1"/>
              </a:buClr>
              <a:buFont typeface="Arial"/>
              <a:buNone/>
              <a:defRPr sz="1800">
                <a:solidFill>
                  <a:schemeClr val="dk1"/>
                </a:solidFill>
              </a:defRPr>
            </a:lvl3pPr>
            <a:lvl4pPr lvl="3" indent="0">
              <a:spcBef>
                <a:spcPts val="0"/>
              </a:spcBef>
              <a:buClr>
                <a:schemeClr val="dk1"/>
              </a:buClr>
              <a:buFont typeface="Arial"/>
              <a:buNone/>
              <a:defRPr sz="1800">
                <a:solidFill>
                  <a:schemeClr val="dk1"/>
                </a:solidFill>
              </a:defRPr>
            </a:lvl4pPr>
            <a:lvl5pPr lvl="4" indent="0">
              <a:spcBef>
                <a:spcPts val="0"/>
              </a:spcBef>
              <a:buClr>
                <a:schemeClr val="dk1"/>
              </a:buClr>
              <a:buFont typeface="Arial"/>
              <a:buNone/>
              <a:defRPr sz="1800">
                <a:solidFill>
                  <a:schemeClr val="dk1"/>
                </a:solidFill>
              </a:defRPr>
            </a:lvl5pPr>
            <a:lvl6pPr lvl="5" indent="0">
              <a:spcBef>
                <a:spcPts val="0"/>
              </a:spcBef>
              <a:buClr>
                <a:schemeClr val="dk1"/>
              </a:buClr>
              <a:buFont typeface="Arial"/>
              <a:buNone/>
              <a:defRPr sz="1800">
                <a:solidFill>
                  <a:schemeClr val="dk1"/>
                </a:solidFill>
              </a:defRPr>
            </a:lvl6pPr>
            <a:lvl7pPr lvl="6" indent="0">
              <a:spcBef>
                <a:spcPts val="0"/>
              </a:spcBef>
              <a:buClr>
                <a:schemeClr val="dk1"/>
              </a:buClr>
              <a:buFont typeface="Arial"/>
              <a:buNone/>
              <a:defRPr sz="1800">
                <a:solidFill>
                  <a:schemeClr val="dk1"/>
                </a:solidFill>
              </a:defRPr>
            </a:lvl7pPr>
            <a:lvl8pPr lvl="7" indent="0">
              <a:spcBef>
                <a:spcPts val="0"/>
              </a:spcBef>
              <a:buClr>
                <a:schemeClr val="dk1"/>
              </a:buClr>
              <a:buFont typeface="Arial"/>
              <a:buNone/>
              <a:defRPr sz="1800">
                <a:solidFill>
                  <a:schemeClr val="dk1"/>
                </a:solidFill>
              </a:defRPr>
            </a:lvl8pPr>
            <a:lvl9pPr lvl="8" indent="0">
              <a:spcBef>
                <a:spcPts val="0"/>
              </a:spcBef>
              <a:buClr>
                <a:schemeClr val="dk1"/>
              </a:buClr>
              <a:buFont typeface="Arial"/>
              <a:buNone/>
              <a:defRPr sz="1800">
                <a:solidFill>
                  <a:schemeClr val="dk1"/>
                </a:solidFill>
              </a:defRPr>
            </a:lvl9pPr>
          </a:lstStyle>
          <a:p>
            <a:endParaRPr/>
          </a:p>
        </p:txBody>
      </p:sp>
      <p:sp>
        <p:nvSpPr>
          <p:cNvPr id="43" name="Shape 43"/>
          <p:cNvSpPr txBox="1">
            <a:spLocks noGrp="1"/>
          </p:cNvSpPr>
          <p:nvPr>
            <p:ph type="subTitle" idx="1"/>
          </p:nvPr>
        </p:nvSpPr>
        <p:spPr>
          <a:xfrm>
            <a:off x="1371600" y="3886200"/>
            <a:ext cx="6400799" cy="1752600"/>
          </a:xfrm>
          <a:prstGeom prst="rect">
            <a:avLst/>
          </a:prstGeom>
          <a:noFill/>
          <a:ln>
            <a:noFill/>
          </a:ln>
        </p:spPr>
        <p:txBody>
          <a:bodyPr wrap="square" lIns="91425" tIns="91425" rIns="91425" bIns="91425" anchor="t" anchorCtr="0"/>
          <a:lstStyle>
            <a:lvl1pPr marL="0" marR="0" lvl="0" indent="0" algn="ctr" rtl="0">
              <a:lnSpc>
                <a:spcPct val="115000"/>
              </a:lnSpc>
              <a:spcBef>
                <a:spcPts val="640"/>
              </a:spcBef>
              <a:spcAft>
                <a:spcPts val="1600"/>
              </a:spcAft>
              <a:buClr>
                <a:srgbClr val="888888"/>
              </a:buClr>
              <a:buFont typeface="Arial"/>
              <a:buNone/>
              <a:defRPr sz="3200" b="0" i="0" u="none" strike="noStrike" cap="none">
                <a:solidFill>
                  <a:schemeClr val="accent3"/>
                </a:solidFill>
                <a:latin typeface="Arial"/>
                <a:ea typeface="Arial"/>
                <a:cs typeface="Arial"/>
                <a:sym typeface="Arial"/>
              </a:defRPr>
            </a:lvl1pPr>
            <a:lvl2pPr marL="457200" marR="0" lvl="1" indent="0" algn="ctr" rtl="0">
              <a:lnSpc>
                <a:spcPct val="115000"/>
              </a:lnSpc>
              <a:spcBef>
                <a:spcPts val="560"/>
              </a:spcBef>
              <a:spcAft>
                <a:spcPts val="1600"/>
              </a:spcAft>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lnSpc>
                <a:spcPct val="115000"/>
              </a:lnSpc>
              <a:spcBef>
                <a:spcPts val="480"/>
              </a:spcBef>
              <a:spcAft>
                <a:spcPts val="1600"/>
              </a:spcAft>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15000"/>
              </a:lnSpc>
              <a:spcBef>
                <a:spcPts val="400"/>
              </a:spcBef>
              <a:spcAft>
                <a:spcPts val="160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457200" y="6356350"/>
            <a:ext cx="2133598"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6553200" y="6356350"/>
            <a:ext cx="2133598"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rgbClr val="888888"/>
              </a:buClr>
              <a:buSzPct val="250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7"/>
        <p:cNvGrpSpPr/>
        <p:nvPr/>
      </p:nvGrpSpPr>
      <p:grpSpPr>
        <a:xfrm>
          <a:off x="0" y="0"/>
          <a:ext cx="0" cy="0"/>
          <a:chOff x="0" y="0"/>
          <a:chExt cx="0" cy="0"/>
        </a:xfrm>
      </p:grpSpPr>
      <p:sp>
        <p:nvSpPr>
          <p:cNvPr id="48" name="Shape 48"/>
          <p:cNvSpPr/>
          <p:nvPr/>
        </p:nvSpPr>
        <p:spPr>
          <a:xfrm>
            <a:off x="0" y="6324873"/>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49" name="Shape 49"/>
          <p:cNvSpPr txBox="1">
            <a:spLocks noGrp="1"/>
          </p:cNvSpPr>
          <p:nvPr>
            <p:ph type="title"/>
          </p:nvPr>
        </p:nvSpPr>
        <p:spPr>
          <a:xfrm>
            <a:off x="571525" y="581400"/>
            <a:ext cx="6522899"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50" name="Shape 50"/>
          <p:cNvSpPr txBox="1">
            <a:spLocks noGrp="1"/>
          </p:cNvSpPr>
          <p:nvPr>
            <p:ph type="body" idx="1"/>
          </p:nvPr>
        </p:nvSpPr>
        <p:spPr>
          <a:xfrm>
            <a:off x="613350" y="2286000"/>
            <a:ext cx="8261399" cy="3598799"/>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a:buNone/>
              <a:defRPr sz="2800" b="1"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2200" b="0" i="0" u="none" strike="noStrike" cap="none">
                <a:solidFill>
                  <a:srgbClr val="1A4625"/>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8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2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1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0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9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8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700" b="0" i="0" u="none" strike="noStrike" cap="none">
                <a:solidFill>
                  <a:schemeClr val="dk2"/>
                </a:solidFill>
                <a:latin typeface="Arial"/>
                <a:ea typeface="Arial"/>
                <a:cs typeface="Arial"/>
                <a:sym typeface="Arial"/>
              </a:defRPr>
            </a:lvl9pPr>
          </a:lstStyle>
          <a:p>
            <a:endParaRPr/>
          </a:p>
        </p:txBody>
      </p:sp>
      <p:pic>
        <p:nvPicPr>
          <p:cNvPr id="51" name="Shape 51" descr="PPP-Logo_RGB.png"/>
          <p:cNvPicPr preferRelativeResize="0"/>
          <p:nvPr/>
        </p:nvPicPr>
        <p:blipFill rotWithShape="1">
          <a:blip r:embed="rId2">
            <a:alphaModFix/>
          </a:blip>
          <a:srcRect/>
          <a:stretch/>
        </p:blipFill>
        <p:spPr>
          <a:xfrm>
            <a:off x="7543800" y="0"/>
            <a:ext cx="1600199" cy="1600198"/>
          </a:xfrm>
          <a:prstGeom prst="rect">
            <a:avLst/>
          </a:prstGeom>
          <a:noFill/>
          <a:ln>
            <a:noFill/>
          </a:ln>
        </p:spPr>
      </p:pic>
      <p:sp>
        <p:nvSpPr>
          <p:cNvPr id="52" name="Shape 52"/>
          <p:cNvSpPr txBox="1">
            <a:spLocks noGrp="1"/>
          </p:cNvSpPr>
          <p:nvPr>
            <p:ph type="subTitle" idx="2"/>
          </p:nvPr>
        </p:nvSpPr>
        <p:spPr>
          <a:xfrm>
            <a:off x="571525" y="1706975"/>
            <a:ext cx="5896199" cy="474000"/>
          </a:xfrm>
          <a:prstGeom prst="rect">
            <a:avLst/>
          </a:prstGeom>
          <a:noFill/>
          <a:ln>
            <a:noFill/>
          </a:ln>
        </p:spPr>
        <p:txBody>
          <a:bodyPr wrap="square" lIns="91425" tIns="91425" rIns="91425" bIns="91425" anchor="t" anchorCtr="0"/>
          <a:lstStyle>
            <a:lvl1pPr marL="0" marR="0" lvl="0" indent="0" algn="l" rtl="0">
              <a:lnSpc>
                <a:spcPct val="115000"/>
              </a:lnSpc>
              <a:spcBef>
                <a:spcPts val="0"/>
              </a:spcBef>
              <a:spcAft>
                <a:spcPts val="1600"/>
              </a:spcAft>
              <a:buClr>
                <a:schemeClr val="dk2"/>
              </a:buClr>
              <a:buFont typeface="Arial Black"/>
              <a:buNone/>
              <a:defRPr sz="1800" b="1" i="0" u="none" strike="noStrike" cap="none">
                <a:solidFill>
                  <a:srgbClr val="4EC3E0"/>
                </a:solidFill>
                <a:latin typeface="Arial Black"/>
                <a:ea typeface="Arial Black"/>
                <a:cs typeface="Arial Black"/>
                <a:sym typeface="Arial Black"/>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53" name="Shape 53"/>
          <p:cNvSpPr txBox="1"/>
          <p:nvPr/>
        </p:nvSpPr>
        <p:spPr>
          <a:xfrm>
            <a:off x="199000" y="6324900"/>
            <a:ext cx="1877400" cy="533099"/>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ustom Layout 1 1">
    <p:spTree>
      <p:nvGrpSpPr>
        <p:cNvPr id="1" name="Shape 54"/>
        <p:cNvGrpSpPr/>
        <p:nvPr/>
      </p:nvGrpSpPr>
      <p:grpSpPr>
        <a:xfrm>
          <a:off x="0" y="0"/>
          <a:ext cx="0" cy="0"/>
          <a:chOff x="0" y="0"/>
          <a:chExt cx="0" cy="0"/>
        </a:xfrm>
      </p:grpSpPr>
      <p:sp>
        <p:nvSpPr>
          <p:cNvPr id="55" name="Shape 55"/>
          <p:cNvSpPr/>
          <p:nvPr/>
        </p:nvSpPr>
        <p:spPr>
          <a:xfrm>
            <a:off x="0" y="6324873"/>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cxnSp>
        <p:nvCxnSpPr>
          <p:cNvPr id="56" name="Shape 56"/>
          <p:cNvCxnSpPr/>
          <p:nvPr/>
        </p:nvCxnSpPr>
        <p:spPr>
          <a:xfrm>
            <a:off x="2413000" y="2676125"/>
            <a:ext cx="4362600" cy="0"/>
          </a:xfrm>
          <a:prstGeom prst="straightConnector1">
            <a:avLst/>
          </a:prstGeom>
          <a:noFill/>
          <a:ln w="28575" cap="flat" cmpd="sng">
            <a:solidFill>
              <a:srgbClr val="4EC3E0"/>
            </a:solidFill>
            <a:prstDash val="solid"/>
            <a:round/>
            <a:headEnd type="none" w="med" len="med"/>
            <a:tailEnd type="none" w="med" len="med"/>
          </a:ln>
        </p:spPr>
      </p:cxnSp>
      <p:sp>
        <p:nvSpPr>
          <p:cNvPr id="57" name="Shape 57"/>
          <p:cNvSpPr txBox="1">
            <a:spLocks noGrp="1"/>
          </p:cNvSpPr>
          <p:nvPr>
            <p:ph type="title"/>
          </p:nvPr>
        </p:nvSpPr>
        <p:spPr>
          <a:xfrm>
            <a:off x="2411450" y="2676300"/>
            <a:ext cx="4362900" cy="15111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Font typeface="Arial Black"/>
              <a:buNone/>
              <a:defRPr sz="10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cxnSp>
        <p:nvCxnSpPr>
          <p:cNvPr id="58" name="Shape 58"/>
          <p:cNvCxnSpPr/>
          <p:nvPr/>
        </p:nvCxnSpPr>
        <p:spPr>
          <a:xfrm>
            <a:off x="2413000" y="4187400"/>
            <a:ext cx="4362600" cy="0"/>
          </a:xfrm>
          <a:prstGeom prst="straightConnector1">
            <a:avLst/>
          </a:prstGeom>
          <a:noFill/>
          <a:ln w="19050" cap="flat" cmpd="sng">
            <a:solidFill>
              <a:srgbClr val="4EC3E0"/>
            </a:solidFill>
            <a:prstDash val="solid"/>
            <a:round/>
            <a:headEnd type="none" w="med" len="med"/>
            <a:tailEnd type="none" w="med" len="med"/>
          </a:ln>
        </p:spPr>
      </p:cxnSp>
      <p:sp>
        <p:nvSpPr>
          <p:cNvPr id="59" name="Shape 59"/>
          <p:cNvSpPr txBox="1">
            <a:spLocks noGrp="1"/>
          </p:cNvSpPr>
          <p:nvPr>
            <p:ph type="subTitle" idx="1"/>
          </p:nvPr>
        </p:nvSpPr>
        <p:spPr>
          <a:xfrm>
            <a:off x="2383575" y="4502300"/>
            <a:ext cx="4362600" cy="1898399"/>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60" name="Shape 60" descr="PPP-Logo_RGB.png"/>
          <p:cNvPicPr preferRelativeResize="0"/>
          <p:nvPr/>
        </p:nvPicPr>
        <p:blipFill rotWithShape="1">
          <a:blip r:embed="rId2">
            <a:alphaModFix/>
          </a:blip>
          <a:srcRect/>
          <a:stretch/>
        </p:blipFill>
        <p:spPr>
          <a:xfrm>
            <a:off x="7543800" y="0"/>
            <a:ext cx="1600199" cy="1600198"/>
          </a:xfrm>
          <a:prstGeom prst="rect">
            <a:avLst/>
          </a:prstGeom>
          <a:noFill/>
          <a:ln>
            <a:noFill/>
          </a:ln>
        </p:spPr>
      </p:pic>
      <p:sp>
        <p:nvSpPr>
          <p:cNvPr id="61" name="Shape 61"/>
          <p:cNvSpPr txBox="1">
            <a:spLocks noGrp="1"/>
          </p:cNvSpPr>
          <p:nvPr>
            <p:ph type="title" idx="2"/>
          </p:nvPr>
        </p:nvSpPr>
        <p:spPr>
          <a:xfrm>
            <a:off x="571525" y="581400"/>
            <a:ext cx="6522899"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62" name="Shape 62"/>
          <p:cNvSpPr txBox="1">
            <a:spLocks noGrp="1"/>
          </p:cNvSpPr>
          <p:nvPr>
            <p:ph type="sldNum" idx="12"/>
          </p:nvPr>
        </p:nvSpPr>
        <p:spPr>
          <a:xfrm>
            <a:off x="8485275" y="6324900"/>
            <a:ext cx="548699" cy="533099"/>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63" name="Shape 63"/>
          <p:cNvSpPr txBox="1"/>
          <p:nvPr/>
        </p:nvSpPr>
        <p:spPr>
          <a:xfrm>
            <a:off x="199000" y="6324900"/>
            <a:ext cx="1877400" cy="533099"/>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ustom Layout 1 1 1">
    <p:spTree>
      <p:nvGrpSpPr>
        <p:cNvPr id="1" name="Shape 64"/>
        <p:cNvGrpSpPr/>
        <p:nvPr/>
      </p:nvGrpSpPr>
      <p:grpSpPr>
        <a:xfrm>
          <a:off x="0" y="0"/>
          <a:ext cx="0" cy="0"/>
          <a:chOff x="0" y="0"/>
          <a:chExt cx="0" cy="0"/>
        </a:xfrm>
      </p:grpSpPr>
      <p:sp>
        <p:nvSpPr>
          <p:cNvPr id="65" name="Shape 65"/>
          <p:cNvSpPr/>
          <p:nvPr/>
        </p:nvSpPr>
        <p:spPr>
          <a:xfrm>
            <a:off x="0" y="6324873"/>
            <a:ext cx="9144000" cy="533099"/>
          </a:xfrm>
          <a:prstGeom prst="rect">
            <a:avLst/>
          </a:prstGeom>
          <a:solidFill>
            <a:srgbClr val="EFEFEF"/>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cxnSp>
        <p:nvCxnSpPr>
          <p:cNvPr id="66" name="Shape 66"/>
          <p:cNvCxnSpPr/>
          <p:nvPr/>
        </p:nvCxnSpPr>
        <p:spPr>
          <a:xfrm>
            <a:off x="689975" y="2243986"/>
            <a:ext cx="2175299" cy="0"/>
          </a:xfrm>
          <a:prstGeom prst="straightConnector1">
            <a:avLst/>
          </a:prstGeom>
          <a:noFill/>
          <a:ln w="28575" cap="flat" cmpd="sng">
            <a:solidFill>
              <a:srgbClr val="4EC3E0"/>
            </a:solidFill>
            <a:prstDash val="solid"/>
            <a:round/>
            <a:headEnd type="none" w="med" len="med"/>
            <a:tailEnd type="none" w="med" len="med"/>
          </a:ln>
        </p:spPr>
      </p:cxnSp>
      <p:sp>
        <p:nvSpPr>
          <p:cNvPr id="67" name="Shape 67"/>
          <p:cNvSpPr txBox="1">
            <a:spLocks noGrp="1"/>
          </p:cNvSpPr>
          <p:nvPr>
            <p:ph type="title"/>
          </p:nvPr>
        </p:nvSpPr>
        <p:spPr>
          <a:xfrm>
            <a:off x="696950" y="2237225"/>
            <a:ext cx="2167500" cy="857099"/>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Font typeface="Arial Black"/>
              <a:buNone/>
              <a:defRPr sz="6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cxnSp>
        <p:nvCxnSpPr>
          <p:cNvPr id="68" name="Shape 68"/>
          <p:cNvCxnSpPr/>
          <p:nvPr/>
        </p:nvCxnSpPr>
        <p:spPr>
          <a:xfrm>
            <a:off x="689975" y="3102436"/>
            <a:ext cx="2165699" cy="0"/>
          </a:xfrm>
          <a:prstGeom prst="straightConnector1">
            <a:avLst/>
          </a:prstGeom>
          <a:noFill/>
          <a:ln w="19050" cap="flat" cmpd="sng">
            <a:solidFill>
              <a:srgbClr val="4EC3E0"/>
            </a:solidFill>
            <a:prstDash val="solid"/>
            <a:round/>
            <a:headEnd type="none" w="med" len="med"/>
            <a:tailEnd type="none" w="med" len="med"/>
          </a:ln>
        </p:spPr>
      </p:cxnSp>
      <p:sp>
        <p:nvSpPr>
          <p:cNvPr id="69" name="Shape 69"/>
          <p:cNvSpPr txBox="1">
            <a:spLocks noGrp="1"/>
          </p:cNvSpPr>
          <p:nvPr>
            <p:ph type="subTitle" idx="1"/>
          </p:nvPr>
        </p:nvSpPr>
        <p:spPr>
          <a:xfrm>
            <a:off x="695970" y="3451225"/>
            <a:ext cx="2161499" cy="1898399"/>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pic>
        <p:nvPicPr>
          <p:cNvPr id="70" name="Shape 70" descr="PPP-Logo_RGB.png"/>
          <p:cNvPicPr preferRelativeResize="0"/>
          <p:nvPr/>
        </p:nvPicPr>
        <p:blipFill rotWithShape="1">
          <a:blip r:embed="rId2">
            <a:alphaModFix/>
          </a:blip>
          <a:srcRect/>
          <a:stretch/>
        </p:blipFill>
        <p:spPr>
          <a:xfrm>
            <a:off x="7543800" y="0"/>
            <a:ext cx="1600199" cy="1600198"/>
          </a:xfrm>
          <a:prstGeom prst="rect">
            <a:avLst/>
          </a:prstGeom>
          <a:noFill/>
          <a:ln>
            <a:noFill/>
          </a:ln>
        </p:spPr>
      </p:pic>
      <p:cxnSp>
        <p:nvCxnSpPr>
          <p:cNvPr id="71" name="Shape 71"/>
          <p:cNvCxnSpPr/>
          <p:nvPr/>
        </p:nvCxnSpPr>
        <p:spPr>
          <a:xfrm>
            <a:off x="3361450" y="2250761"/>
            <a:ext cx="2175299" cy="0"/>
          </a:xfrm>
          <a:prstGeom prst="straightConnector1">
            <a:avLst/>
          </a:prstGeom>
          <a:noFill/>
          <a:ln w="28575" cap="flat" cmpd="sng">
            <a:solidFill>
              <a:srgbClr val="4EC3E0"/>
            </a:solidFill>
            <a:prstDash val="solid"/>
            <a:round/>
            <a:headEnd type="none" w="med" len="med"/>
            <a:tailEnd type="none" w="med" len="med"/>
          </a:ln>
        </p:spPr>
      </p:cxnSp>
      <p:sp>
        <p:nvSpPr>
          <p:cNvPr id="72" name="Shape 72"/>
          <p:cNvSpPr txBox="1">
            <a:spLocks noGrp="1"/>
          </p:cNvSpPr>
          <p:nvPr>
            <p:ph type="title" idx="2"/>
          </p:nvPr>
        </p:nvSpPr>
        <p:spPr>
          <a:xfrm>
            <a:off x="3368425" y="2244000"/>
            <a:ext cx="2167500" cy="857099"/>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Font typeface="Arial Black"/>
              <a:buNone/>
              <a:defRPr sz="6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cxnSp>
        <p:nvCxnSpPr>
          <p:cNvPr id="73" name="Shape 73"/>
          <p:cNvCxnSpPr/>
          <p:nvPr/>
        </p:nvCxnSpPr>
        <p:spPr>
          <a:xfrm>
            <a:off x="3361450" y="3109211"/>
            <a:ext cx="2165699" cy="0"/>
          </a:xfrm>
          <a:prstGeom prst="straightConnector1">
            <a:avLst/>
          </a:prstGeom>
          <a:noFill/>
          <a:ln w="19050" cap="flat" cmpd="sng">
            <a:solidFill>
              <a:srgbClr val="4EC3E0"/>
            </a:solidFill>
            <a:prstDash val="solid"/>
            <a:round/>
            <a:headEnd type="none" w="med" len="med"/>
            <a:tailEnd type="none" w="med" len="med"/>
          </a:ln>
        </p:spPr>
      </p:cxnSp>
      <p:sp>
        <p:nvSpPr>
          <p:cNvPr id="74" name="Shape 74"/>
          <p:cNvSpPr txBox="1">
            <a:spLocks noGrp="1"/>
          </p:cNvSpPr>
          <p:nvPr>
            <p:ph type="subTitle" idx="3"/>
          </p:nvPr>
        </p:nvSpPr>
        <p:spPr>
          <a:xfrm>
            <a:off x="3367444" y="3458000"/>
            <a:ext cx="2161499" cy="1898399"/>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cxnSp>
        <p:nvCxnSpPr>
          <p:cNvPr id="75" name="Shape 75"/>
          <p:cNvCxnSpPr/>
          <p:nvPr/>
        </p:nvCxnSpPr>
        <p:spPr>
          <a:xfrm>
            <a:off x="6033750" y="2243986"/>
            <a:ext cx="2175299" cy="0"/>
          </a:xfrm>
          <a:prstGeom prst="straightConnector1">
            <a:avLst/>
          </a:prstGeom>
          <a:noFill/>
          <a:ln w="28575" cap="flat" cmpd="sng">
            <a:solidFill>
              <a:srgbClr val="4EC3E0"/>
            </a:solidFill>
            <a:prstDash val="solid"/>
            <a:round/>
            <a:headEnd type="none" w="med" len="med"/>
            <a:tailEnd type="none" w="med" len="med"/>
          </a:ln>
        </p:spPr>
      </p:cxnSp>
      <p:sp>
        <p:nvSpPr>
          <p:cNvPr id="76" name="Shape 76"/>
          <p:cNvSpPr txBox="1">
            <a:spLocks noGrp="1"/>
          </p:cNvSpPr>
          <p:nvPr>
            <p:ph type="title" idx="4"/>
          </p:nvPr>
        </p:nvSpPr>
        <p:spPr>
          <a:xfrm>
            <a:off x="6040725" y="2237225"/>
            <a:ext cx="2167500" cy="857099"/>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1A4625"/>
              </a:buClr>
              <a:buFont typeface="Arial Black"/>
              <a:buNone/>
              <a:defRPr sz="6000" b="0" i="0" u="none" strike="noStrike" cap="none">
                <a:solidFill>
                  <a:srgbClr val="1A4625"/>
                </a:solidFill>
                <a:latin typeface="Arial Black"/>
                <a:ea typeface="Arial Black"/>
                <a:cs typeface="Arial Black"/>
                <a:sym typeface="Arial Black"/>
              </a:defRPr>
            </a:lvl1pPr>
            <a:lvl2pPr lvl="1" indent="0" algn="ctr" rtl="0">
              <a:spcBef>
                <a:spcPts val="0"/>
              </a:spcBef>
              <a:buClr>
                <a:schemeClr val="dk1"/>
              </a:buClr>
              <a:buFont typeface="Arial"/>
              <a:buNone/>
              <a:defRPr sz="12000">
                <a:solidFill>
                  <a:schemeClr val="dk1"/>
                </a:solidFill>
              </a:defRPr>
            </a:lvl2pPr>
            <a:lvl3pPr lvl="2" indent="0" algn="ctr" rtl="0">
              <a:spcBef>
                <a:spcPts val="0"/>
              </a:spcBef>
              <a:buClr>
                <a:schemeClr val="dk1"/>
              </a:buClr>
              <a:buFont typeface="Arial"/>
              <a:buNone/>
              <a:defRPr sz="12000">
                <a:solidFill>
                  <a:schemeClr val="dk1"/>
                </a:solidFill>
              </a:defRPr>
            </a:lvl3pPr>
            <a:lvl4pPr lvl="3" indent="0" algn="ctr" rtl="0">
              <a:spcBef>
                <a:spcPts val="0"/>
              </a:spcBef>
              <a:buClr>
                <a:schemeClr val="dk1"/>
              </a:buClr>
              <a:buFont typeface="Arial"/>
              <a:buNone/>
              <a:defRPr sz="12000">
                <a:solidFill>
                  <a:schemeClr val="dk1"/>
                </a:solidFill>
              </a:defRPr>
            </a:lvl4pPr>
            <a:lvl5pPr lvl="4" indent="0" algn="ctr" rtl="0">
              <a:spcBef>
                <a:spcPts val="0"/>
              </a:spcBef>
              <a:buClr>
                <a:schemeClr val="dk1"/>
              </a:buClr>
              <a:buFont typeface="Arial"/>
              <a:buNone/>
              <a:defRPr sz="12000">
                <a:solidFill>
                  <a:schemeClr val="dk1"/>
                </a:solidFill>
              </a:defRPr>
            </a:lvl5pPr>
            <a:lvl6pPr lvl="5" indent="0" algn="ctr" rtl="0">
              <a:spcBef>
                <a:spcPts val="0"/>
              </a:spcBef>
              <a:buClr>
                <a:schemeClr val="dk1"/>
              </a:buClr>
              <a:buFont typeface="Arial"/>
              <a:buNone/>
              <a:defRPr sz="12000">
                <a:solidFill>
                  <a:schemeClr val="dk1"/>
                </a:solidFill>
              </a:defRPr>
            </a:lvl6pPr>
            <a:lvl7pPr lvl="6" indent="0" algn="ctr" rtl="0">
              <a:spcBef>
                <a:spcPts val="0"/>
              </a:spcBef>
              <a:buClr>
                <a:schemeClr val="dk1"/>
              </a:buClr>
              <a:buFont typeface="Arial"/>
              <a:buNone/>
              <a:defRPr sz="12000">
                <a:solidFill>
                  <a:schemeClr val="dk1"/>
                </a:solidFill>
              </a:defRPr>
            </a:lvl7pPr>
            <a:lvl8pPr lvl="7" indent="0" algn="ctr" rtl="0">
              <a:spcBef>
                <a:spcPts val="0"/>
              </a:spcBef>
              <a:buClr>
                <a:schemeClr val="dk1"/>
              </a:buClr>
              <a:buFont typeface="Arial"/>
              <a:buNone/>
              <a:defRPr sz="12000">
                <a:solidFill>
                  <a:schemeClr val="dk1"/>
                </a:solidFill>
              </a:defRPr>
            </a:lvl8pPr>
            <a:lvl9pPr lvl="8" indent="0" algn="ctr" rtl="0">
              <a:spcBef>
                <a:spcPts val="0"/>
              </a:spcBef>
              <a:buClr>
                <a:schemeClr val="dk1"/>
              </a:buClr>
              <a:buFont typeface="Arial"/>
              <a:buNone/>
              <a:defRPr sz="12000">
                <a:solidFill>
                  <a:schemeClr val="dk1"/>
                </a:solidFill>
              </a:defRPr>
            </a:lvl9pPr>
          </a:lstStyle>
          <a:p>
            <a:endParaRPr/>
          </a:p>
        </p:txBody>
      </p:sp>
      <p:cxnSp>
        <p:nvCxnSpPr>
          <p:cNvPr id="77" name="Shape 77"/>
          <p:cNvCxnSpPr/>
          <p:nvPr/>
        </p:nvCxnSpPr>
        <p:spPr>
          <a:xfrm>
            <a:off x="6033750" y="3102436"/>
            <a:ext cx="2165699" cy="0"/>
          </a:xfrm>
          <a:prstGeom prst="straightConnector1">
            <a:avLst/>
          </a:prstGeom>
          <a:noFill/>
          <a:ln w="19050" cap="flat" cmpd="sng">
            <a:solidFill>
              <a:srgbClr val="4EC3E0"/>
            </a:solidFill>
            <a:prstDash val="solid"/>
            <a:round/>
            <a:headEnd type="none" w="med" len="med"/>
            <a:tailEnd type="none" w="med" len="med"/>
          </a:ln>
        </p:spPr>
      </p:cxnSp>
      <p:sp>
        <p:nvSpPr>
          <p:cNvPr id="78" name="Shape 78"/>
          <p:cNvSpPr txBox="1">
            <a:spLocks noGrp="1"/>
          </p:cNvSpPr>
          <p:nvPr>
            <p:ph type="subTitle" idx="5"/>
          </p:nvPr>
        </p:nvSpPr>
        <p:spPr>
          <a:xfrm>
            <a:off x="6039744" y="3451225"/>
            <a:ext cx="2161499" cy="1898399"/>
          </a:xfrm>
          <a:prstGeom prst="rect">
            <a:avLst/>
          </a:prstGeom>
          <a:noFill/>
          <a:ln>
            <a:noFill/>
          </a:ln>
        </p:spPr>
        <p:txBody>
          <a:bodyPr wrap="square" lIns="91425" tIns="91425" rIns="91425" bIns="91425" anchor="t" anchorCtr="0"/>
          <a:lstStyle>
            <a:lvl1pPr marL="0" marR="0" lvl="0" indent="0" algn="ctr" rtl="0">
              <a:lnSpc>
                <a:spcPct val="115000"/>
              </a:lnSpc>
              <a:spcBef>
                <a:spcPts val="0"/>
              </a:spcBef>
              <a:spcAft>
                <a:spcPts val="1600"/>
              </a:spcAft>
              <a:buClr>
                <a:schemeClr val="dk2"/>
              </a:buClr>
              <a:buFont typeface="Arial"/>
              <a:buNone/>
              <a:defRPr sz="1800" b="0" i="0" u="none" strike="noStrike" cap="none">
                <a:solidFill>
                  <a:srgbClr val="1C2B39"/>
                </a:solidFill>
                <a:latin typeface="Arial"/>
                <a:ea typeface="Arial"/>
                <a:cs typeface="Arial"/>
                <a:sym typeface="Arial"/>
              </a:defRPr>
            </a:lvl1pPr>
            <a:lvl2pPr marL="457200" marR="0" lvl="1"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2pPr>
            <a:lvl3pPr marL="914400" marR="0" lvl="2"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3pPr>
            <a:lvl4pPr marL="1371600" marR="0" lvl="3"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4pPr>
            <a:lvl5pPr marL="1828800" marR="0" lvl="4"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5pPr>
            <a:lvl6pPr marL="2286000" marR="0" lvl="5"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6pPr>
            <a:lvl7pPr marL="2743200" marR="0" lvl="6"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7pPr>
            <a:lvl8pPr marL="3200400" marR="0" lvl="7"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8pPr>
            <a:lvl9pPr marL="3657600" marR="0" lvl="8" indent="0" algn="l" rtl="0">
              <a:lnSpc>
                <a:spcPct val="115000"/>
              </a:lnSpc>
              <a:spcBef>
                <a:spcPts val="0"/>
              </a:spcBef>
              <a:spcAft>
                <a:spcPts val="1600"/>
              </a:spcAft>
              <a:buClr>
                <a:schemeClr val="dk2"/>
              </a:buClr>
              <a:buFont typeface="Arial"/>
              <a:buNone/>
              <a:defRPr sz="1400" b="0" i="0" u="none" strike="noStrike" cap="none">
                <a:solidFill>
                  <a:schemeClr val="dk2"/>
                </a:solidFill>
                <a:latin typeface="Arial"/>
                <a:ea typeface="Arial"/>
                <a:cs typeface="Arial"/>
                <a:sym typeface="Arial"/>
              </a:defRPr>
            </a:lvl9pPr>
          </a:lstStyle>
          <a:p>
            <a:endParaRPr/>
          </a:p>
        </p:txBody>
      </p:sp>
      <p:sp>
        <p:nvSpPr>
          <p:cNvPr id="79" name="Shape 79"/>
          <p:cNvSpPr txBox="1">
            <a:spLocks noGrp="1"/>
          </p:cNvSpPr>
          <p:nvPr>
            <p:ph type="title" idx="6"/>
          </p:nvPr>
        </p:nvSpPr>
        <p:spPr>
          <a:xfrm>
            <a:off x="571525" y="581400"/>
            <a:ext cx="6522899" cy="860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1"/>
              </a:buClr>
              <a:buFont typeface="Arial Black"/>
              <a:buNone/>
              <a:defRPr sz="3500" b="0" i="0" u="none" strike="noStrike" cap="none">
                <a:solidFill>
                  <a:srgbClr val="1A4625"/>
                </a:solidFill>
                <a:latin typeface="Arial Black"/>
                <a:ea typeface="Arial Black"/>
                <a:cs typeface="Arial Black"/>
                <a:sym typeface="Arial Black"/>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80" name="Shape 80"/>
          <p:cNvSpPr txBox="1">
            <a:spLocks noGrp="1"/>
          </p:cNvSpPr>
          <p:nvPr>
            <p:ph type="sldNum" idx="12"/>
          </p:nvPr>
        </p:nvSpPr>
        <p:spPr>
          <a:xfrm>
            <a:off x="8485275" y="6324900"/>
            <a:ext cx="548699" cy="533099"/>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
        <p:nvSpPr>
          <p:cNvPr id="81" name="Shape 81"/>
          <p:cNvSpPr txBox="1"/>
          <p:nvPr/>
        </p:nvSpPr>
        <p:spPr>
          <a:xfrm>
            <a:off x="199000" y="6324900"/>
            <a:ext cx="1877400" cy="533099"/>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1C2B39"/>
              </a:buClr>
              <a:buSzPct val="25000"/>
              <a:buFont typeface="Arial"/>
              <a:buNone/>
            </a:pPr>
            <a:r>
              <a:rPr lang="en-US" sz="1400" b="1" i="0" u="none" strike="noStrike" cap="none">
                <a:solidFill>
                  <a:srgbClr val="1C2B39"/>
                </a:solidFill>
                <a:latin typeface="Arial"/>
                <a:ea typeface="Arial"/>
                <a:cs typeface="Arial"/>
                <a:sym typeface="Arial"/>
              </a:rPr>
              <a:t>#OtherPeopleMatter</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11700" y="593366"/>
            <a:ext cx="8520599" cy="7635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11" name="Shape 11"/>
          <p:cNvSpPr txBox="1">
            <a:spLocks noGrp="1"/>
          </p:cNvSpPr>
          <p:nvPr>
            <p:ph type="body" idx="1"/>
          </p:nvPr>
        </p:nvSpPr>
        <p:spPr>
          <a:xfrm>
            <a:off x="311700" y="1536633"/>
            <a:ext cx="8520599" cy="4555199"/>
          </a:xfrm>
          <a:prstGeom prst="rect">
            <a:avLst/>
          </a:prstGeom>
          <a:noFill/>
          <a:ln>
            <a:noFill/>
          </a:ln>
        </p:spPr>
        <p:txBody>
          <a:bodyPr wrap="square" lIns="91425" tIns="91425" rIns="91425" bIns="91425" anchor="t" anchorCtr="0"/>
          <a:lstStyle>
            <a:lvl1pPr marL="0" marR="0" lvl="0" indent="114300" algn="l" rtl="0">
              <a:lnSpc>
                <a:spcPct val="115000"/>
              </a:lnSpc>
              <a:spcBef>
                <a:spcPts val="0"/>
              </a:spcBef>
              <a:spcAft>
                <a:spcPts val="1600"/>
              </a:spcAft>
              <a:buClr>
                <a:schemeClr val="dk2"/>
              </a:buClr>
              <a:buSzPct val="100000"/>
              <a:buFont typeface="Arial"/>
              <a:buChar char="●"/>
              <a:defRPr sz="1800" b="0" i="0" u="none" strike="noStrike" cap="none">
                <a:solidFill>
                  <a:schemeClr val="dk2"/>
                </a:solidFill>
                <a:latin typeface="Arial"/>
                <a:ea typeface="Arial"/>
                <a:cs typeface="Arial"/>
                <a:sym typeface="Arial"/>
              </a:defRPr>
            </a:lvl1pPr>
            <a:lvl2pPr marL="45720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91440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137160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82880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228600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274320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320040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365760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8472457" y="6217621"/>
            <a:ext cx="548699" cy="524699"/>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311700" y="593366"/>
            <a:ext cx="8520600" cy="7635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Font typeface="Arial"/>
              <a:buNone/>
              <a:defRPr sz="2800" b="0" i="0" u="none" strike="noStrike" cap="none">
                <a:solidFill>
                  <a:schemeClr val="dk1"/>
                </a:solidFill>
                <a:latin typeface="Arial"/>
                <a:ea typeface="Arial"/>
                <a:cs typeface="Arial"/>
                <a:sym typeface="Arial"/>
              </a:defRPr>
            </a:lvl1pPr>
            <a:lvl2pPr lvl="1" indent="0" rtl="0">
              <a:spcBef>
                <a:spcPts val="0"/>
              </a:spcBef>
              <a:buClr>
                <a:schemeClr val="dk1"/>
              </a:buClr>
              <a:buFont typeface="Arial"/>
              <a:buNone/>
              <a:defRPr sz="2800">
                <a:solidFill>
                  <a:schemeClr val="dk1"/>
                </a:solidFill>
              </a:defRPr>
            </a:lvl2pPr>
            <a:lvl3pPr lvl="2" indent="0" rtl="0">
              <a:spcBef>
                <a:spcPts val="0"/>
              </a:spcBef>
              <a:buClr>
                <a:schemeClr val="dk1"/>
              </a:buClr>
              <a:buFont typeface="Arial"/>
              <a:buNone/>
              <a:defRPr sz="2800">
                <a:solidFill>
                  <a:schemeClr val="dk1"/>
                </a:solidFill>
              </a:defRPr>
            </a:lvl3pPr>
            <a:lvl4pPr lvl="3" indent="0" rtl="0">
              <a:spcBef>
                <a:spcPts val="0"/>
              </a:spcBef>
              <a:buClr>
                <a:schemeClr val="dk1"/>
              </a:buClr>
              <a:buFont typeface="Arial"/>
              <a:buNone/>
              <a:defRPr sz="2800">
                <a:solidFill>
                  <a:schemeClr val="dk1"/>
                </a:solidFill>
              </a:defRPr>
            </a:lvl4pPr>
            <a:lvl5pPr lvl="4" indent="0" rtl="0">
              <a:spcBef>
                <a:spcPts val="0"/>
              </a:spcBef>
              <a:buClr>
                <a:schemeClr val="dk1"/>
              </a:buClr>
              <a:buFont typeface="Arial"/>
              <a:buNone/>
              <a:defRPr sz="2800">
                <a:solidFill>
                  <a:schemeClr val="dk1"/>
                </a:solidFill>
              </a:defRPr>
            </a:lvl5pPr>
            <a:lvl6pPr lvl="5" indent="0" rtl="0">
              <a:spcBef>
                <a:spcPts val="0"/>
              </a:spcBef>
              <a:buClr>
                <a:schemeClr val="dk1"/>
              </a:buClr>
              <a:buFont typeface="Arial"/>
              <a:buNone/>
              <a:defRPr sz="2800">
                <a:solidFill>
                  <a:schemeClr val="dk1"/>
                </a:solidFill>
              </a:defRPr>
            </a:lvl6pPr>
            <a:lvl7pPr lvl="6" indent="0" rtl="0">
              <a:spcBef>
                <a:spcPts val="0"/>
              </a:spcBef>
              <a:buClr>
                <a:schemeClr val="dk1"/>
              </a:buClr>
              <a:buFont typeface="Arial"/>
              <a:buNone/>
              <a:defRPr sz="2800">
                <a:solidFill>
                  <a:schemeClr val="dk1"/>
                </a:solidFill>
              </a:defRPr>
            </a:lvl7pPr>
            <a:lvl8pPr lvl="7" indent="0" rtl="0">
              <a:spcBef>
                <a:spcPts val="0"/>
              </a:spcBef>
              <a:buClr>
                <a:schemeClr val="dk1"/>
              </a:buClr>
              <a:buFont typeface="Arial"/>
              <a:buNone/>
              <a:defRPr sz="2800">
                <a:solidFill>
                  <a:schemeClr val="dk1"/>
                </a:solidFill>
              </a:defRPr>
            </a:lvl8pPr>
            <a:lvl9pPr lvl="8" indent="0" rtl="0">
              <a:spcBef>
                <a:spcPts val="0"/>
              </a:spcBef>
              <a:buClr>
                <a:schemeClr val="dk1"/>
              </a:buClr>
              <a:buFont typeface="Arial"/>
              <a:buNone/>
              <a:defRPr sz="2800">
                <a:solidFill>
                  <a:schemeClr val="dk1"/>
                </a:solidFill>
              </a:defRPr>
            </a:lvl9pPr>
          </a:lstStyle>
          <a:p>
            <a:endParaRPr/>
          </a:p>
        </p:txBody>
      </p:sp>
      <p:sp>
        <p:nvSpPr>
          <p:cNvPr id="148" name="Shape 148"/>
          <p:cNvSpPr txBox="1">
            <a:spLocks noGrp="1"/>
          </p:cNvSpPr>
          <p:nvPr>
            <p:ph type="body" idx="1"/>
          </p:nvPr>
        </p:nvSpPr>
        <p:spPr>
          <a:xfrm>
            <a:off x="311700" y="1536633"/>
            <a:ext cx="8520600" cy="4555200"/>
          </a:xfrm>
          <a:prstGeom prst="rect">
            <a:avLst/>
          </a:prstGeom>
          <a:noFill/>
          <a:ln>
            <a:noFill/>
          </a:ln>
        </p:spPr>
        <p:txBody>
          <a:bodyPr wrap="square" lIns="91425" tIns="91425" rIns="91425" bIns="91425" anchor="t" anchorCtr="0"/>
          <a:lstStyle>
            <a:lvl1pPr marL="0" marR="0" lvl="0" indent="114300" algn="l" rtl="0">
              <a:lnSpc>
                <a:spcPct val="115000"/>
              </a:lnSpc>
              <a:spcBef>
                <a:spcPts val="0"/>
              </a:spcBef>
              <a:spcAft>
                <a:spcPts val="1600"/>
              </a:spcAft>
              <a:buClr>
                <a:schemeClr val="dk2"/>
              </a:buClr>
              <a:buSzPct val="100000"/>
              <a:buFont typeface="Arial"/>
              <a:buChar char="●"/>
              <a:defRPr sz="1800" b="0" i="0" u="none" strike="noStrike" cap="none">
                <a:solidFill>
                  <a:schemeClr val="dk2"/>
                </a:solidFill>
                <a:latin typeface="Arial"/>
                <a:ea typeface="Arial"/>
                <a:cs typeface="Arial"/>
                <a:sym typeface="Arial"/>
              </a:defRPr>
            </a:lvl1pPr>
            <a:lvl2pPr marL="45720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91440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137160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182880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228600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274320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320040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365760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49" name="Shape 149"/>
          <p:cNvSpPr txBox="1">
            <a:spLocks noGrp="1"/>
          </p:cNvSpPr>
          <p:nvPr>
            <p:ph type="sldNum" idx="12"/>
          </p:nvPr>
        </p:nvSpPr>
        <p:spPr>
          <a:xfrm>
            <a:off x="8472457" y="6217621"/>
            <a:ext cx="548700" cy="524700"/>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Black"/>
              <a:buNone/>
            </a:pPr>
            <a:fld id="{00000000-1234-1234-1234-123412341234}" type="slidenum">
              <a:rPr lang="en-US" sz="1200" b="0" i="0" u="none" strike="noStrike" cap="none">
                <a:solidFill>
                  <a:schemeClr val="dk2"/>
                </a:solidFill>
                <a:latin typeface="Arial Black"/>
                <a:ea typeface="Arial Black"/>
                <a:cs typeface="Arial Black"/>
                <a:sym typeface="Arial Black"/>
              </a:rPr>
              <a:t>‹#›</a:t>
            </a:fld>
            <a:endParaRPr lang="en-US" sz="1200" b="0" i="0" u="none" strike="noStrike" cap="none">
              <a:solidFill>
                <a:schemeClr val="dk2"/>
              </a:solidFill>
              <a:latin typeface="Arial Black"/>
              <a:ea typeface="Arial Black"/>
              <a:cs typeface="Arial Black"/>
              <a:sym typeface="Arial Black"/>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1.jpg"/><Relationship Id="rId4" Type="http://schemas.openxmlformats.org/officeDocument/2006/relationships/hyperlink" Target="http://www.youtube.com/watch?v=Y-AYC3_DbpY"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Y-AYC3_DbpY"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Y-AYC3_DbpY"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Y-AYC3_DbpY"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4.jp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Y-AYC3_DbpY"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7M-xwgjI2Tg"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CJayD81A2fA"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6unnLOsXHxM"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X_Y-T_guM1I"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4094921" y="4273550"/>
            <a:ext cx="4585478" cy="20001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chemeClr val="lt1"/>
              </a:buClr>
              <a:buSzPct val="25000"/>
              <a:buFont typeface="Arial Black"/>
              <a:buNone/>
            </a:pPr>
            <a:r>
              <a:rPr lang="en-US" sz="6400" b="1" i="0" u="none" strike="noStrike" cap="none">
                <a:solidFill>
                  <a:schemeClr val="lt1"/>
                </a:solidFill>
                <a:latin typeface="Arial Black"/>
                <a:ea typeface="Arial Black"/>
                <a:cs typeface="Arial Black"/>
                <a:sym typeface="Arial Black"/>
              </a:rPr>
              <a:t>Creativity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571524" y="581400"/>
            <a:ext cx="7170395"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The Secret to Creativity</a:t>
            </a:r>
          </a:p>
        </p:txBody>
      </p:sp>
      <p:sp>
        <p:nvSpPr>
          <p:cNvPr id="357" name="Shape 357"/>
          <p:cNvSpPr txBox="1">
            <a:spLocks noGrp="1"/>
          </p:cNvSpPr>
          <p:nvPr>
            <p:ph type="body" idx="1"/>
          </p:nvPr>
        </p:nvSpPr>
        <p:spPr>
          <a:xfrm>
            <a:off x="613350" y="1749075"/>
            <a:ext cx="8261399" cy="4407900"/>
          </a:xfrm>
          <a:prstGeom prst="rect">
            <a:avLst/>
          </a:prstGeom>
          <a:noFill/>
          <a:ln>
            <a:noFill/>
          </a:ln>
        </p:spPr>
        <p:txBody>
          <a:bodyPr wrap="square" lIns="91425" tIns="91425" rIns="91425" bIns="91425" anchor="t" anchorCtr="0">
            <a:noAutofit/>
          </a:bodyPr>
          <a:lstStyle/>
          <a:p>
            <a:pPr marL="457200" marR="0" lvl="0" indent="-457200" algn="l" rtl="0">
              <a:lnSpc>
                <a:spcPct val="115000"/>
              </a:lnSpc>
              <a:spcBef>
                <a:spcPts val="0"/>
              </a:spcBef>
              <a:spcAft>
                <a:spcPts val="0"/>
              </a:spcAft>
              <a:buClr>
                <a:schemeClr val="dk2"/>
              </a:buClr>
              <a:buSzPct val="100000"/>
              <a:buFont typeface="Arial"/>
              <a:buAutoNum type="arabicPeriod"/>
            </a:pPr>
            <a:r>
              <a:rPr lang="en-US" sz="2400" b="0" i="0" u="none" strike="noStrike" cap="none">
                <a:solidFill>
                  <a:srgbClr val="1C2B39"/>
                </a:solidFill>
                <a:latin typeface="Arial"/>
                <a:ea typeface="Arial"/>
                <a:cs typeface="Arial"/>
                <a:sym typeface="Arial"/>
              </a:rPr>
              <a:t>Where does creativity come from? </a:t>
            </a:r>
          </a:p>
          <a:p>
            <a:pPr marL="457200" marR="0" lvl="0" indent="-457200" algn="l" rtl="0">
              <a:lnSpc>
                <a:spcPct val="115000"/>
              </a:lnSpc>
              <a:spcBef>
                <a:spcPts val="1600"/>
              </a:spcBef>
              <a:spcAft>
                <a:spcPts val="0"/>
              </a:spcAft>
              <a:buClr>
                <a:schemeClr val="dk2"/>
              </a:buClr>
              <a:buSzPct val="100000"/>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ct val="100000"/>
              <a:buFont typeface="Arial"/>
              <a:buAutoNum type="arabicPeriod"/>
            </a:pPr>
            <a:r>
              <a:rPr lang="en-US" sz="2400" b="0" i="0" u="none" strike="noStrike" cap="none">
                <a:solidFill>
                  <a:srgbClr val="1C2B39"/>
                </a:solidFill>
                <a:latin typeface="Arial"/>
                <a:ea typeface="Arial"/>
                <a:cs typeface="Arial"/>
                <a:sym typeface="Arial"/>
              </a:rPr>
              <a:t>According to the video, “Creativity is everywhere!” Name 5 places you see creativity everyday. </a:t>
            </a:r>
          </a:p>
          <a:p>
            <a:pPr marL="457200" marR="0" lvl="0" indent="-457200" algn="l" rtl="0">
              <a:lnSpc>
                <a:spcPct val="115000"/>
              </a:lnSpc>
              <a:spcBef>
                <a:spcPts val="1600"/>
              </a:spcBef>
              <a:spcAft>
                <a:spcPts val="0"/>
              </a:spcAft>
              <a:buClr>
                <a:schemeClr val="dk2"/>
              </a:buClr>
              <a:buSzPct val="100000"/>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ct val="100000"/>
              <a:buFont typeface="Arial"/>
              <a:buAutoNum type="arabicPeriod"/>
            </a:pPr>
            <a:r>
              <a:rPr lang="en-US" sz="2400" b="0" i="0" u="none" strike="noStrike" cap="none">
                <a:solidFill>
                  <a:srgbClr val="1C2B39"/>
                </a:solidFill>
                <a:latin typeface="Arial"/>
                <a:ea typeface="Arial"/>
                <a:cs typeface="Arial"/>
                <a:sym typeface="Arial"/>
              </a:rPr>
              <a:t>The video claimed that you can use creativity to solve problems. What problems could you solve using creativity? </a:t>
            </a: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457200" marR="0" lvl="0" indent="-457200" algn="l" rtl="0">
              <a:lnSpc>
                <a:spcPct val="115000"/>
              </a:lnSpc>
              <a:spcBef>
                <a:spcPts val="1600"/>
              </a:spcBef>
              <a:spcAft>
                <a:spcPts val="0"/>
              </a:spcAft>
              <a:buClr>
                <a:schemeClr val="dk2"/>
              </a:buClr>
              <a:buSzPct val="100000"/>
              <a:buFont typeface="Arial"/>
              <a:buNone/>
            </a:pPr>
            <a:endParaRPr sz="2400" b="0" i="0" u="none" strike="noStrike" cap="none">
              <a:solidFill>
                <a:srgbClr val="1C2B39"/>
              </a:solidFill>
              <a:latin typeface="Arial"/>
              <a:ea typeface="Arial"/>
              <a:cs typeface="Arial"/>
              <a:sym typeface="Arial"/>
            </a:endParaRPr>
          </a:p>
        </p:txBody>
      </p:sp>
      <p:sp>
        <p:nvSpPr>
          <p:cNvPr id="358" name="Shape 358"/>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571525" y="581400"/>
            <a:ext cx="6995465"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The Secret to Creativity Continued...</a:t>
            </a:r>
          </a:p>
        </p:txBody>
      </p:sp>
      <p:sp>
        <p:nvSpPr>
          <p:cNvPr id="365" name="Shape 365"/>
          <p:cNvSpPr txBox="1">
            <a:spLocks noGrp="1"/>
          </p:cNvSpPr>
          <p:nvPr>
            <p:ph type="body" idx="1"/>
          </p:nvPr>
        </p:nvSpPr>
        <p:spPr>
          <a:xfrm>
            <a:off x="613350" y="1749075"/>
            <a:ext cx="8261399" cy="4407900"/>
          </a:xfrm>
          <a:prstGeom prst="rect">
            <a:avLst/>
          </a:prstGeom>
          <a:noFill/>
          <a:ln>
            <a:noFill/>
          </a:ln>
        </p:spPr>
        <p:txBody>
          <a:bodyPr wrap="square" lIns="91425" tIns="91425" rIns="91425" bIns="91425" anchor="t" anchorCtr="0">
            <a:noAutofit/>
          </a:bodyPr>
          <a:lstStyle/>
          <a:p>
            <a:pPr marL="685800" marR="0" lvl="0" indent="-457200" algn="l" rtl="0">
              <a:lnSpc>
                <a:spcPct val="115000"/>
              </a:lnSpc>
              <a:spcBef>
                <a:spcPts val="0"/>
              </a:spcBef>
              <a:spcAft>
                <a:spcPts val="0"/>
              </a:spcAft>
              <a:buClr>
                <a:schemeClr val="dk2"/>
              </a:buClr>
              <a:buSzPct val="100000"/>
              <a:buFont typeface="Arial"/>
              <a:buAutoNum type="arabicPeriod"/>
            </a:pPr>
            <a:r>
              <a:rPr lang="en-US" sz="2400" b="0" i="0" u="none" strike="noStrike" cap="none">
                <a:solidFill>
                  <a:srgbClr val="1C2B39"/>
                </a:solidFill>
                <a:latin typeface="Arial"/>
                <a:ea typeface="Arial"/>
                <a:cs typeface="Arial"/>
                <a:sym typeface="Arial"/>
              </a:rPr>
              <a:t>The video stated that risk taking and open mindedness both contribute to creativity. Can you think of anything else that might contribute to creativity? </a:t>
            </a:r>
          </a:p>
          <a:p>
            <a:pPr marL="685800" marR="0" lvl="0" indent="-457200" algn="l" rtl="0">
              <a:lnSpc>
                <a:spcPct val="115000"/>
              </a:lnSpc>
              <a:spcBef>
                <a:spcPts val="1600"/>
              </a:spcBef>
              <a:spcAft>
                <a:spcPts val="0"/>
              </a:spcAft>
              <a:buClr>
                <a:schemeClr val="dk2"/>
              </a:buClr>
              <a:buSzPct val="100000"/>
              <a:buFont typeface="Arial"/>
              <a:buAutoNum type="arabicPeriod"/>
            </a:pPr>
            <a:r>
              <a:rPr lang="en-US" sz="2400" b="0" i="0" u="none" strike="noStrike" cap="none">
                <a:solidFill>
                  <a:srgbClr val="1C2B39"/>
                </a:solidFill>
                <a:latin typeface="Arial"/>
                <a:ea typeface="Arial"/>
                <a:cs typeface="Arial"/>
                <a:sym typeface="Arial"/>
              </a:rPr>
              <a:t>According to the video, creativity can be taught. How might you teach someone how to be creative? </a:t>
            </a:r>
          </a:p>
          <a:p>
            <a:pPr marL="685800" marR="0" lvl="0" indent="-457200" algn="l" rtl="0">
              <a:lnSpc>
                <a:spcPct val="115000"/>
              </a:lnSpc>
              <a:spcBef>
                <a:spcPts val="1600"/>
              </a:spcBef>
              <a:spcAft>
                <a:spcPts val="0"/>
              </a:spcAft>
              <a:buClr>
                <a:schemeClr val="dk2"/>
              </a:buClr>
              <a:buSzPct val="100000"/>
              <a:buFont typeface="Arial"/>
              <a:buAutoNum type="arabicPeriod"/>
            </a:pPr>
            <a:r>
              <a:rPr lang="en-US" sz="2400" b="0" i="0" u="none" strike="noStrike" cap="none">
                <a:solidFill>
                  <a:srgbClr val="1C2B39"/>
                </a:solidFill>
                <a:latin typeface="Arial"/>
                <a:ea typeface="Arial"/>
                <a:cs typeface="Arial"/>
                <a:sym typeface="Arial"/>
              </a:rPr>
              <a:t>“Creativity has a social purpose.” What does this quote from the video mean? How can creativity have a social purpose? </a:t>
            </a:r>
          </a:p>
        </p:txBody>
      </p:sp>
      <p:sp>
        <p:nvSpPr>
          <p:cNvPr id="366" name="Shape 366"/>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a:off x="571524" y="581400"/>
            <a:ext cx="7170395"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Alternative Use Test</a:t>
            </a:r>
          </a:p>
        </p:txBody>
      </p:sp>
      <p:sp>
        <p:nvSpPr>
          <p:cNvPr id="373" name="Shape 373"/>
          <p:cNvSpPr txBox="1">
            <a:spLocks noGrp="1"/>
          </p:cNvSpPr>
          <p:nvPr>
            <p:ph type="body" idx="1"/>
          </p:nvPr>
        </p:nvSpPr>
        <p:spPr>
          <a:xfrm>
            <a:off x="613350" y="1749075"/>
            <a:ext cx="8261399"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In the video, the alternative use test was given to measure and cultivate the creativity of individuals. This test proves that anyone can be creative, but we must nurture our creativity and let our minds wander. </a:t>
            </a:r>
          </a:p>
          <a:p>
            <a:pPr marL="0" marR="0" lvl="0" indent="0" algn="l" rtl="0">
              <a:lnSpc>
                <a:spcPct val="115000"/>
              </a:lnSpc>
              <a:spcBef>
                <a:spcPts val="0"/>
              </a:spcBef>
              <a:spcAft>
                <a:spcPts val="0"/>
              </a:spcAft>
              <a:buClr>
                <a:schemeClr val="dk2"/>
              </a:buClr>
              <a:buSzPct val="25000"/>
              <a:buFont typeface="Arial"/>
              <a:buNone/>
            </a:pPr>
            <a:r>
              <a:rPr lang="en-US" sz="2400" b="1" i="0" u="none" strike="noStrike" cap="none">
                <a:solidFill>
                  <a:srgbClr val="1C2B39"/>
                </a:solidFill>
              </a:rPr>
              <a:t>With a partner, make a list of alternative uses for each object pictured in the following slides.</a:t>
            </a:r>
            <a:r>
              <a:rPr lang="en-US" sz="2400" b="0" i="0" u="none" strike="noStrike" cap="none">
                <a:solidFill>
                  <a:srgbClr val="1C2B39"/>
                </a:solidFill>
                <a:latin typeface="Arial"/>
                <a:ea typeface="Arial"/>
                <a:cs typeface="Arial"/>
                <a:sym typeface="Arial"/>
              </a:rPr>
              <a:t> Challenge each other to see how many alternative uses you can brainstorm together. You will have 1 minute per slide to brainstorm. Share out your ideas and see which partnership brainstormed the most. </a:t>
            </a: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p:txBody>
      </p:sp>
      <p:sp>
        <p:nvSpPr>
          <p:cNvPr id="374" name="Shape 374"/>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571524" y="581400"/>
            <a:ext cx="7170395"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Alternative Use Test # 1</a:t>
            </a:r>
          </a:p>
        </p:txBody>
      </p:sp>
      <p:sp>
        <p:nvSpPr>
          <p:cNvPr id="381" name="Shape 381"/>
          <p:cNvSpPr txBox="1">
            <a:spLocks noGrp="1"/>
          </p:cNvSpPr>
          <p:nvPr>
            <p:ph type="body" idx="1"/>
          </p:nvPr>
        </p:nvSpPr>
        <p:spPr>
          <a:xfrm>
            <a:off x="613350" y="1749075"/>
            <a:ext cx="8261399"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ctr" rtl="0">
              <a:lnSpc>
                <a:spcPct val="115000"/>
              </a:lnSpc>
              <a:spcBef>
                <a:spcPts val="160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Tennis Ball</a:t>
            </a:r>
          </a:p>
        </p:txBody>
      </p:sp>
      <p:pic>
        <p:nvPicPr>
          <p:cNvPr id="382" name="Shape 382" descr="Tennis - Free illustrations on Pixabay"/>
          <p:cNvPicPr preferRelativeResize="0"/>
          <p:nvPr/>
        </p:nvPicPr>
        <p:blipFill rotWithShape="1">
          <a:blip r:embed="rId3">
            <a:alphaModFix/>
          </a:blip>
          <a:srcRect/>
          <a:stretch/>
        </p:blipFill>
        <p:spPr>
          <a:xfrm>
            <a:off x="2640941" y="2009775"/>
            <a:ext cx="3886500" cy="3886500"/>
          </a:xfrm>
          <a:prstGeom prst="rect">
            <a:avLst/>
          </a:prstGeom>
          <a:noFill/>
          <a:ln>
            <a:noFill/>
          </a:ln>
        </p:spPr>
      </p:pic>
      <p:sp>
        <p:nvSpPr>
          <p:cNvPr id="383" name="Shape 383" descr="Beeps every 60 seconds, for half an hour. Press CC for an interval counter." title="Interval Timer 1 Minute">
            <a:hlinkClick r:id="rId4"/>
          </p:cNvPr>
          <p:cNvSpPr/>
          <p:nvPr/>
        </p:nvSpPr>
        <p:spPr>
          <a:xfrm>
            <a:off x="7512300" y="4999225"/>
            <a:ext cx="1631700" cy="1223775"/>
          </a:xfrm>
          <a:prstGeom prst="rect">
            <a:avLst/>
          </a:prstGeom>
          <a:blipFill rotWithShape="1">
            <a:blip r:embed="rId5">
              <a:alphaModFix/>
            </a:blip>
            <a:stretch>
              <a:fillRect/>
            </a:stretch>
          </a:blipFill>
          <a:ln>
            <a:noFill/>
          </a:ln>
        </p:spPr>
        <p:txBody>
          <a:bodyPr wrap="square" lIns="91425" tIns="91425" rIns="91425" bIns="91425" anchor="ctr" anchorCtr="0">
            <a:noAutofit/>
          </a:bodyPr>
          <a:lstStyle/>
          <a:p>
            <a:pPr lvl="0">
              <a:spcBef>
                <a:spcPts val="0"/>
              </a:spcBef>
              <a:buNone/>
            </a:pPr>
            <a:endParaRPr/>
          </a:p>
        </p:txBody>
      </p:sp>
      <p:sp>
        <p:nvSpPr>
          <p:cNvPr id="384" name="Shape 384"/>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Shape 390"/>
          <p:cNvSpPr txBox="1">
            <a:spLocks noGrp="1"/>
          </p:cNvSpPr>
          <p:nvPr>
            <p:ph type="title"/>
          </p:nvPr>
        </p:nvSpPr>
        <p:spPr>
          <a:xfrm>
            <a:off x="571524" y="581400"/>
            <a:ext cx="7170395"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Alternative Use Test # 2</a:t>
            </a:r>
          </a:p>
        </p:txBody>
      </p:sp>
      <p:sp>
        <p:nvSpPr>
          <p:cNvPr id="391" name="Shape 391"/>
          <p:cNvSpPr txBox="1">
            <a:spLocks noGrp="1"/>
          </p:cNvSpPr>
          <p:nvPr>
            <p:ph type="body" idx="1"/>
          </p:nvPr>
        </p:nvSpPr>
        <p:spPr>
          <a:xfrm>
            <a:off x="613350" y="1749075"/>
            <a:ext cx="8261399"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ctr" rtl="0">
              <a:lnSpc>
                <a:spcPct val="115000"/>
              </a:lnSpc>
              <a:spcBef>
                <a:spcPts val="160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Paperclip</a:t>
            </a:r>
          </a:p>
        </p:txBody>
      </p:sp>
      <p:sp>
        <p:nvSpPr>
          <p:cNvPr id="392" name="Shape 392" descr="Beeps every 60 seconds, for half an hour. Press CC for an interval counter." title="Interval Timer 1 Minute">
            <a:hlinkClick r:id="rId3"/>
          </p:cNvPr>
          <p:cNvSpPr/>
          <p:nvPr/>
        </p:nvSpPr>
        <p:spPr>
          <a:xfrm>
            <a:off x="7512300" y="4999225"/>
            <a:ext cx="1631700" cy="1223775"/>
          </a:xfrm>
          <a:prstGeom prst="rect">
            <a:avLst/>
          </a:prstGeom>
          <a:blipFill rotWithShape="1">
            <a:blip r:embed="rId4">
              <a:alphaModFix/>
            </a:blip>
            <a:stretch>
              <a:fillRect/>
            </a:stretch>
          </a:blipFill>
          <a:ln>
            <a:noFill/>
          </a:ln>
        </p:spPr>
        <p:txBody>
          <a:bodyPr wrap="square" lIns="91425" tIns="91425" rIns="91425" bIns="91425" anchor="ctr" anchorCtr="0">
            <a:noAutofit/>
          </a:bodyPr>
          <a:lstStyle/>
          <a:p>
            <a:pPr lvl="0">
              <a:spcBef>
                <a:spcPts val="0"/>
              </a:spcBef>
              <a:buNone/>
            </a:pPr>
            <a:endParaRPr/>
          </a:p>
        </p:txBody>
      </p:sp>
      <p:pic>
        <p:nvPicPr>
          <p:cNvPr id="393" name="Shape 393" descr="Free vector graphic: Paperclip, Paper-Clip, Office, Clip - Free ..."/>
          <p:cNvPicPr preferRelativeResize="0"/>
          <p:nvPr/>
        </p:nvPicPr>
        <p:blipFill rotWithShape="1">
          <a:blip r:embed="rId5">
            <a:alphaModFix/>
          </a:blip>
          <a:srcRect/>
          <a:stretch/>
        </p:blipFill>
        <p:spPr>
          <a:xfrm>
            <a:off x="3569807" y="2046175"/>
            <a:ext cx="1906849" cy="3813698"/>
          </a:xfrm>
          <a:prstGeom prst="rect">
            <a:avLst/>
          </a:prstGeom>
          <a:noFill/>
          <a:ln>
            <a:noFill/>
          </a:ln>
        </p:spPr>
      </p:pic>
      <p:sp>
        <p:nvSpPr>
          <p:cNvPr id="394" name="Shape 394"/>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571524" y="581400"/>
            <a:ext cx="7170395"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Alternative Use Test # 3</a:t>
            </a:r>
          </a:p>
        </p:txBody>
      </p:sp>
      <p:sp>
        <p:nvSpPr>
          <p:cNvPr id="401" name="Shape 401"/>
          <p:cNvSpPr txBox="1">
            <a:spLocks noGrp="1"/>
          </p:cNvSpPr>
          <p:nvPr>
            <p:ph type="body" idx="1"/>
          </p:nvPr>
        </p:nvSpPr>
        <p:spPr>
          <a:xfrm>
            <a:off x="613350" y="1749075"/>
            <a:ext cx="8261399"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ctr" rtl="0">
              <a:lnSpc>
                <a:spcPct val="115000"/>
              </a:lnSpc>
              <a:spcBef>
                <a:spcPts val="160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Fidget Spinner</a:t>
            </a:r>
          </a:p>
        </p:txBody>
      </p:sp>
      <p:sp>
        <p:nvSpPr>
          <p:cNvPr id="402" name="Shape 402" descr="Beeps every 60 seconds, for half an hour. Press CC for an interval counter." title="Interval Timer 1 Minute">
            <a:hlinkClick r:id="rId3"/>
          </p:cNvPr>
          <p:cNvSpPr/>
          <p:nvPr/>
        </p:nvSpPr>
        <p:spPr>
          <a:xfrm>
            <a:off x="7512300" y="4999225"/>
            <a:ext cx="1631700" cy="1223775"/>
          </a:xfrm>
          <a:prstGeom prst="rect">
            <a:avLst/>
          </a:prstGeom>
          <a:blipFill rotWithShape="1">
            <a:blip r:embed="rId4">
              <a:alphaModFix/>
            </a:blip>
            <a:stretch>
              <a:fillRect/>
            </a:stretch>
          </a:blipFill>
          <a:ln>
            <a:noFill/>
          </a:ln>
        </p:spPr>
        <p:txBody>
          <a:bodyPr wrap="square" lIns="91425" tIns="91425" rIns="91425" bIns="91425" anchor="ctr" anchorCtr="0">
            <a:noAutofit/>
          </a:bodyPr>
          <a:lstStyle/>
          <a:p>
            <a:pPr lvl="0">
              <a:spcBef>
                <a:spcPts val="0"/>
              </a:spcBef>
              <a:buNone/>
            </a:pPr>
            <a:endParaRPr/>
          </a:p>
        </p:txBody>
      </p:sp>
      <p:pic>
        <p:nvPicPr>
          <p:cNvPr id="403" name="Shape 403" descr="File:Yellow Fidget Spinner.png - Wikimedia Commons"/>
          <p:cNvPicPr preferRelativeResize="0"/>
          <p:nvPr/>
        </p:nvPicPr>
        <p:blipFill rotWithShape="1">
          <a:blip r:embed="rId5">
            <a:alphaModFix/>
          </a:blip>
          <a:srcRect/>
          <a:stretch/>
        </p:blipFill>
        <p:spPr>
          <a:xfrm>
            <a:off x="1619400" y="1208237"/>
            <a:ext cx="5623648" cy="5489573"/>
          </a:xfrm>
          <a:prstGeom prst="rect">
            <a:avLst/>
          </a:prstGeom>
          <a:noFill/>
          <a:ln>
            <a:noFill/>
          </a:ln>
        </p:spPr>
      </p:pic>
      <p:sp>
        <p:nvSpPr>
          <p:cNvPr id="404" name="Shape 404"/>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a:spLocks noGrp="1"/>
          </p:cNvSpPr>
          <p:nvPr>
            <p:ph type="title"/>
          </p:nvPr>
        </p:nvSpPr>
        <p:spPr>
          <a:xfrm>
            <a:off x="571524" y="581400"/>
            <a:ext cx="7170395"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Alternative Use Test # 4</a:t>
            </a:r>
          </a:p>
        </p:txBody>
      </p:sp>
      <p:sp>
        <p:nvSpPr>
          <p:cNvPr id="411" name="Shape 411"/>
          <p:cNvSpPr txBox="1">
            <a:spLocks noGrp="1"/>
          </p:cNvSpPr>
          <p:nvPr>
            <p:ph type="body" idx="1"/>
          </p:nvPr>
        </p:nvSpPr>
        <p:spPr>
          <a:xfrm>
            <a:off x="613350" y="1749075"/>
            <a:ext cx="8261399"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ctr" rtl="0">
              <a:lnSpc>
                <a:spcPct val="115000"/>
              </a:lnSpc>
              <a:spcBef>
                <a:spcPts val="160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Paint Brush</a:t>
            </a:r>
          </a:p>
        </p:txBody>
      </p:sp>
      <p:sp>
        <p:nvSpPr>
          <p:cNvPr id="412" name="Shape 412" descr="Beeps every 60 seconds, for half an hour. Press CC for an interval counter." title="Interval Timer 1 Minute">
            <a:hlinkClick r:id="rId3"/>
          </p:cNvPr>
          <p:cNvSpPr/>
          <p:nvPr/>
        </p:nvSpPr>
        <p:spPr>
          <a:xfrm>
            <a:off x="7512300" y="4999225"/>
            <a:ext cx="1631700" cy="1223775"/>
          </a:xfrm>
          <a:prstGeom prst="rect">
            <a:avLst/>
          </a:prstGeom>
          <a:blipFill rotWithShape="1">
            <a:blip r:embed="rId4">
              <a:alphaModFix/>
            </a:blip>
            <a:stretch>
              <a:fillRect/>
            </a:stretch>
          </a:blipFill>
          <a:ln>
            <a:noFill/>
          </a:ln>
        </p:spPr>
        <p:txBody>
          <a:bodyPr wrap="square" lIns="91425" tIns="91425" rIns="91425" bIns="91425" anchor="ctr" anchorCtr="0">
            <a:noAutofit/>
          </a:bodyPr>
          <a:lstStyle/>
          <a:p>
            <a:pPr lvl="0">
              <a:spcBef>
                <a:spcPts val="0"/>
              </a:spcBef>
              <a:buNone/>
            </a:pPr>
            <a:endParaRPr/>
          </a:p>
        </p:txBody>
      </p:sp>
      <p:pic>
        <p:nvPicPr>
          <p:cNvPr id="413" name="Shape 413" descr="paintbrush (clipart) | public domain image | uhuru1701 | Flickr"/>
          <p:cNvPicPr preferRelativeResize="0"/>
          <p:nvPr/>
        </p:nvPicPr>
        <p:blipFill rotWithShape="1">
          <a:blip r:embed="rId5">
            <a:alphaModFix/>
          </a:blip>
          <a:srcRect/>
          <a:stretch/>
        </p:blipFill>
        <p:spPr>
          <a:xfrm>
            <a:off x="2398775" y="2346975"/>
            <a:ext cx="3809999" cy="3809999"/>
          </a:xfrm>
          <a:prstGeom prst="rect">
            <a:avLst/>
          </a:prstGeom>
          <a:noFill/>
          <a:ln>
            <a:noFill/>
          </a:ln>
        </p:spPr>
      </p:pic>
      <p:sp>
        <p:nvSpPr>
          <p:cNvPr id="414" name="Shape 414"/>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txBox="1">
            <a:spLocks noGrp="1"/>
          </p:cNvSpPr>
          <p:nvPr>
            <p:ph type="title"/>
          </p:nvPr>
        </p:nvSpPr>
        <p:spPr>
          <a:xfrm>
            <a:off x="571524" y="581400"/>
            <a:ext cx="7170395"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Alternative Use Test # 5</a:t>
            </a:r>
          </a:p>
        </p:txBody>
      </p:sp>
      <p:sp>
        <p:nvSpPr>
          <p:cNvPr id="421" name="Shape 421"/>
          <p:cNvSpPr txBox="1">
            <a:spLocks noGrp="1"/>
          </p:cNvSpPr>
          <p:nvPr>
            <p:ph type="body" idx="1"/>
          </p:nvPr>
        </p:nvSpPr>
        <p:spPr>
          <a:xfrm>
            <a:off x="613350" y="1749075"/>
            <a:ext cx="8261399"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ctr" rtl="0">
              <a:lnSpc>
                <a:spcPct val="115000"/>
              </a:lnSpc>
              <a:spcBef>
                <a:spcPts val="160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CD</a:t>
            </a:r>
          </a:p>
        </p:txBody>
      </p:sp>
      <p:sp>
        <p:nvSpPr>
          <p:cNvPr id="422" name="Shape 422" descr="Beeps every 60 seconds, for half an hour. Press CC for an interval counter." title="Interval Timer 1 Minute">
            <a:hlinkClick r:id="rId3"/>
          </p:cNvPr>
          <p:cNvSpPr/>
          <p:nvPr/>
        </p:nvSpPr>
        <p:spPr>
          <a:xfrm>
            <a:off x="7512300" y="4999225"/>
            <a:ext cx="1631700" cy="1223775"/>
          </a:xfrm>
          <a:prstGeom prst="rect">
            <a:avLst/>
          </a:prstGeom>
          <a:blipFill rotWithShape="1">
            <a:blip r:embed="rId4">
              <a:alphaModFix/>
            </a:blip>
            <a:stretch>
              <a:fillRect/>
            </a:stretch>
          </a:blipFill>
          <a:ln>
            <a:noFill/>
          </a:ln>
        </p:spPr>
        <p:txBody>
          <a:bodyPr wrap="square" lIns="91425" tIns="91425" rIns="91425" bIns="91425" anchor="ctr" anchorCtr="0">
            <a:noAutofit/>
          </a:bodyPr>
          <a:lstStyle/>
          <a:p>
            <a:pPr lvl="0">
              <a:spcBef>
                <a:spcPts val="0"/>
              </a:spcBef>
              <a:buNone/>
            </a:pPr>
            <a:endParaRPr/>
          </a:p>
        </p:txBody>
      </p:sp>
      <p:pic>
        <p:nvPicPr>
          <p:cNvPr id="423" name="Shape 423" descr="File:Compact disc.svg - Wikimedia Commons"/>
          <p:cNvPicPr preferRelativeResize="0"/>
          <p:nvPr/>
        </p:nvPicPr>
        <p:blipFill rotWithShape="1">
          <a:blip r:embed="rId5">
            <a:alphaModFix/>
          </a:blip>
          <a:srcRect/>
          <a:stretch/>
        </p:blipFill>
        <p:spPr>
          <a:xfrm>
            <a:off x="2730508" y="2087150"/>
            <a:ext cx="3731749" cy="3731749"/>
          </a:xfrm>
          <a:prstGeom prst="rect">
            <a:avLst/>
          </a:prstGeom>
          <a:noFill/>
          <a:ln>
            <a:noFill/>
          </a:ln>
        </p:spPr>
      </p:pic>
      <p:sp>
        <p:nvSpPr>
          <p:cNvPr id="424" name="Shape 424"/>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title"/>
          </p:nvPr>
        </p:nvSpPr>
        <p:spPr>
          <a:xfrm>
            <a:off x="571524" y="581400"/>
            <a:ext cx="7170395"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How to Hack Your Brain to Increase Creativity</a:t>
            </a:r>
          </a:p>
        </p:txBody>
      </p:sp>
      <p:sp>
        <p:nvSpPr>
          <p:cNvPr id="431" name="Shape 431"/>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
        <p:nvSpPr>
          <p:cNvPr id="432" name="Shape 432" descr="For the times when you just can’t get those creative juices flowing, here are 4 ways to psychologically hack your brain into being more creative.  Facebook: https://www.facebook.com/ComplexHustle/  YouTube: https://www.youtube.com/channel/UCVAWBDbI_scGDPB4kdz0e4Q  Twitter: https://twitter.com/complexhustle  Instagram: https://www.instagram.com/complexhustle/  Complex Hustle is a lifestyle channel for creators, entrepreneurs and young professionals navigating the new economy. Delivering daily news, expert insight and original programming – we explore all things hustle – from the corner to the corner office. It’s a platform for the leaders and change-makers of today. We sit at the intersection of media, entertainment, technology and culture. Our content covers the many stages of entrepreneurship, empowering today’s do-it-yourself generation to design the careers they want. We equip our audience with the tools and tips to create content, develop products and build businesses in the modern world." title="How To Hack Your Brain To Increase Creativity">
            <a:hlinkClick r:id="rId3"/>
          </p:cNvPr>
          <p:cNvSpPr/>
          <p:nvPr/>
        </p:nvSpPr>
        <p:spPr>
          <a:xfrm>
            <a:off x="664650" y="1667675"/>
            <a:ext cx="6014925" cy="4511199"/>
          </a:xfrm>
          <a:prstGeom prst="rect">
            <a:avLst/>
          </a:prstGeom>
          <a:blipFill>
            <a:blip r:embed="rId4">
              <a:alphaModFix/>
            </a:blip>
            <a:stretch>
              <a:fillRect/>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a:spLocks noGrp="1"/>
          </p:cNvSpPr>
          <p:nvPr>
            <p:ph type="title"/>
          </p:nvPr>
        </p:nvSpPr>
        <p:spPr>
          <a:xfrm>
            <a:off x="571525" y="581399"/>
            <a:ext cx="6522899" cy="3743857"/>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500" b="0" i="0" u="none" strike="noStrike" cap="none">
                <a:solidFill>
                  <a:srgbClr val="54825F"/>
                </a:solidFill>
                <a:latin typeface="Arial Black"/>
                <a:ea typeface="Arial Black"/>
                <a:cs typeface="Arial Black"/>
                <a:sym typeface="Arial Black"/>
              </a:rPr>
              <a:t>Work with a group to recall all 4 ways that you can hack your brain to increase creativity.</a:t>
            </a:r>
          </a:p>
        </p:txBody>
      </p:sp>
      <p:sp>
        <p:nvSpPr>
          <p:cNvPr id="439" name="Shape 439"/>
          <p:cNvSpPr txBox="1">
            <a:spLocks noGrp="1"/>
          </p:cNvSpPr>
          <p:nvPr>
            <p:ph type="subTitle" idx="4294967295"/>
          </p:nvPr>
        </p:nvSpPr>
        <p:spPr>
          <a:xfrm>
            <a:off x="0" y="3886200"/>
            <a:ext cx="6400799" cy="17526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1800" b="0" i="0" u="none" strike="noStrike" cap="none">
                <a:solidFill>
                  <a:schemeClr val="dk2"/>
                </a:solidFill>
                <a:latin typeface="Arial"/>
                <a:ea typeface="Arial"/>
                <a:cs typeface="Arial"/>
                <a:sym typeface="Arial"/>
              </a:rPr>
              <a:t> </a:t>
            </a:r>
          </a:p>
        </p:txBody>
      </p:sp>
      <p:pic>
        <p:nvPicPr>
          <p:cNvPr id="440" name="Shape 440" descr="Free vector graphic: Brain, Human Brain, Knowledge - Free Image on ..."/>
          <p:cNvPicPr preferRelativeResize="0"/>
          <p:nvPr/>
        </p:nvPicPr>
        <p:blipFill rotWithShape="1">
          <a:blip r:embed="rId3">
            <a:alphaModFix/>
          </a:blip>
          <a:srcRect/>
          <a:stretch/>
        </p:blipFill>
        <p:spPr>
          <a:xfrm>
            <a:off x="3421844" y="3886200"/>
            <a:ext cx="2416416" cy="1825623"/>
          </a:xfrm>
          <a:prstGeom prst="rect">
            <a:avLst/>
          </a:prstGeom>
          <a:noFill/>
          <a:ln>
            <a:noFill/>
          </a:ln>
        </p:spPr>
      </p:pic>
      <p:sp>
        <p:nvSpPr>
          <p:cNvPr id="441" name="Shape 441"/>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848950" y="600200"/>
            <a:ext cx="6694800" cy="5454299"/>
          </a:xfrm>
          <a:prstGeom prst="rect">
            <a:avLst/>
          </a:prstGeom>
          <a:noFill/>
          <a:ln>
            <a:noFill/>
          </a:ln>
        </p:spPr>
        <p:txBody>
          <a:bodyPr wrap="square" lIns="0" tIns="0" rIns="0" bIns="0" anchor="t" anchorCtr="0">
            <a:noAutofit/>
          </a:bodyPr>
          <a:lstStyle/>
          <a:p>
            <a:pPr marL="0" marR="0" lvl="0" indent="0" algn="l" rtl="0">
              <a:lnSpc>
                <a:spcPct val="100000"/>
              </a:lnSpc>
              <a:spcBef>
                <a:spcPts val="0"/>
              </a:spcBef>
              <a:spcAft>
                <a:spcPts val="0"/>
              </a:spcAft>
              <a:buClr>
                <a:schemeClr val="lt1"/>
              </a:buClr>
              <a:buSzPct val="25000"/>
              <a:buFont typeface="Arial Black"/>
              <a:buNone/>
            </a:pPr>
            <a:r>
              <a:rPr lang="en-US" sz="7200" b="0" i="0" u="none" strike="noStrike" cap="none">
                <a:solidFill>
                  <a:srgbClr val="FFFFFF"/>
                </a:solidFill>
                <a:latin typeface="Arial Black"/>
                <a:ea typeface="Arial Black"/>
                <a:cs typeface="Arial Black"/>
                <a:sym typeface="Arial Black"/>
              </a:rPr>
              <a:t/>
            </a:r>
            <a:br>
              <a:rPr lang="en-US" sz="7200" b="0" i="0" u="none" strike="noStrike" cap="none">
                <a:solidFill>
                  <a:srgbClr val="FFFFFF"/>
                </a:solidFill>
                <a:latin typeface="Arial Black"/>
                <a:ea typeface="Arial Black"/>
                <a:cs typeface="Arial Black"/>
                <a:sym typeface="Arial Black"/>
              </a:rPr>
            </a:br>
            <a:endParaRPr lang="en-US" sz="7200" b="0" i="0" u="none" strike="noStrike" cap="none">
              <a:solidFill>
                <a:srgbClr val="FFFFFF"/>
              </a:solidFill>
              <a:latin typeface="Arial Black"/>
              <a:ea typeface="Arial Black"/>
              <a:cs typeface="Arial Black"/>
              <a:sym typeface="Arial Black"/>
            </a:endParaRPr>
          </a:p>
          <a:p>
            <a:pPr marL="0" marR="0" lvl="0" indent="0" algn="l" rtl="0">
              <a:lnSpc>
                <a:spcPct val="100000"/>
              </a:lnSpc>
              <a:spcBef>
                <a:spcPts val="0"/>
              </a:spcBef>
              <a:spcAft>
                <a:spcPts val="0"/>
              </a:spcAft>
              <a:buClr>
                <a:schemeClr val="lt1"/>
              </a:buClr>
              <a:buSzPct val="25000"/>
              <a:buFont typeface="Arial Black"/>
              <a:buNone/>
            </a:pPr>
            <a:r>
              <a:rPr lang="en-US" sz="6600" b="0" i="0" u="none" strike="noStrike" cap="none">
                <a:solidFill>
                  <a:srgbClr val="FFFFFF"/>
                </a:solidFill>
                <a:latin typeface="Arial Black"/>
                <a:ea typeface="Arial Black"/>
                <a:cs typeface="Arial Black"/>
                <a:sym typeface="Arial Black"/>
              </a:rPr>
              <a:t>Understand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Shape 447"/>
          <p:cNvSpPr txBox="1">
            <a:spLocks noGrp="1"/>
          </p:cNvSpPr>
          <p:nvPr>
            <p:ph type="title"/>
          </p:nvPr>
        </p:nvSpPr>
        <p:spPr>
          <a:xfrm>
            <a:off x="571524" y="581400"/>
            <a:ext cx="7170395"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200" b="0" i="0" u="none" strike="noStrike" cap="none">
                <a:solidFill>
                  <a:srgbClr val="1A4625"/>
                </a:solidFill>
                <a:latin typeface="Arial Black"/>
                <a:ea typeface="Arial Black"/>
                <a:cs typeface="Arial Black"/>
                <a:sym typeface="Arial Black"/>
              </a:rPr>
              <a:t>How to Hack Your Brain to Increase Creativity</a:t>
            </a:r>
          </a:p>
        </p:txBody>
      </p:sp>
      <p:sp>
        <p:nvSpPr>
          <p:cNvPr id="448" name="Shape 448"/>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
        <p:nvSpPr>
          <p:cNvPr id="449" name="Shape 449"/>
          <p:cNvSpPr txBox="1">
            <a:spLocks noGrp="1"/>
          </p:cNvSpPr>
          <p:nvPr>
            <p:ph type="body" idx="1"/>
          </p:nvPr>
        </p:nvSpPr>
        <p:spPr>
          <a:xfrm>
            <a:off x="613350" y="1749075"/>
            <a:ext cx="8261399" cy="44079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Were you able to remember all 4 ways that you can hack your brain to increase creativity? </a:t>
            </a:r>
          </a:p>
          <a:p>
            <a:pPr marL="457200" marR="0" lvl="0" indent="-457200" algn="l" rtl="0">
              <a:lnSpc>
                <a:spcPct val="115000"/>
              </a:lnSpc>
              <a:spcBef>
                <a:spcPts val="1600"/>
              </a:spcBef>
              <a:spcAft>
                <a:spcPts val="0"/>
              </a:spcAft>
              <a:buClr>
                <a:schemeClr val="dk2"/>
              </a:buClr>
              <a:buSzPct val="100000"/>
              <a:buFont typeface="Arial"/>
              <a:buAutoNum type="arabicPeriod"/>
            </a:pPr>
            <a:r>
              <a:rPr lang="en-US" sz="2400" b="0" i="0" u="none" strike="noStrike" cap="none">
                <a:solidFill>
                  <a:srgbClr val="1C2B39"/>
                </a:solidFill>
                <a:latin typeface="Arial"/>
                <a:ea typeface="Arial"/>
                <a:cs typeface="Arial"/>
                <a:sym typeface="Arial"/>
              </a:rPr>
              <a:t>Change the Way You Think</a:t>
            </a:r>
          </a:p>
          <a:p>
            <a:pPr marL="457200" marR="0" lvl="0" indent="-457200" algn="l" rtl="0">
              <a:lnSpc>
                <a:spcPct val="115000"/>
              </a:lnSpc>
              <a:spcBef>
                <a:spcPts val="1600"/>
              </a:spcBef>
              <a:spcAft>
                <a:spcPts val="0"/>
              </a:spcAft>
              <a:buClr>
                <a:schemeClr val="dk2"/>
              </a:buClr>
              <a:buSzPct val="100000"/>
              <a:buFont typeface="Arial"/>
              <a:buAutoNum type="arabicPeriod"/>
            </a:pPr>
            <a:r>
              <a:rPr lang="en-US" sz="2400" b="0" i="0" u="none" strike="noStrike" cap="none">
                <a:solidFill>
                  <a:srgbClr val="1C2B39"/>
                </a:solidFill>
                <a:latin typeface="Arial"/>
                <a:ea typeface="Arial"/>
                <a:cs typeface="Arial"/>
                <a:sym typeface="Arial"/>
              </a:rPr>
              <a:t>Lift Your Mood </a:t>
            </a:r>
          </a:p>
          <a:p>
            <a:pPr marL="457200" marR="0" lvl="0" indent="-457200" algn="l" rtl="0">
              <a:lnSpc>
                <a:spcPct val="115000"/>
              </a:lnSpc>
              <a:spcBef>
                <a:spcPts val="1600"/>
              </a:spcBef>
              <a:spcAft>
                <a:spcPts val="0"/>
              </a:spcAft>
              <a:buClr>
                <a:schemeClr val="dk2"/>
              </a:buClr>
              <a:buSzPct val="100000"/>
              <a:buFont typeface="Arial"/>
              <a:buAutoNum type="arabicPeriod"/>
            </a:pPr>
            <a:r>
              <a:rPr lang="en-US" sz="2400" b="0" i="0" u="none" strike="noStrike" cap="none">
                <a:solidFill>
                  <a:srgbClr val="1C2B39"/>
                </a:solidFill>
                <a:latin typeface="Arial"/>
                <a:ea typeface="Arial"/>
                <a:cs typeface="Arial"/>
                <a:sym typeface="Arial"/>
              </a:rPr>
              <a:t>Exercise</a:t>
            </a:r>
          </a:p>
          <a:p>
            <a:pPr marL="457200" marR="0" lvl="0" indent="-457200" algn="l" rtl="0">
              <a:lnSpc>
                <a:spcPct val="115000"/>
              </a:lnSpc>
              <a:spcBef>
                <a:spcPts val="1600"/>
              </a:spcBef>
              <a:spcAft>
                <a:spcPts val="0"/>
              </a:spcAft>
              <a:buClr>
                <a:schemeClr val="dk2"/>
              </a:buClr>
              <a:buSzPct val="100000"/>
              <a:buFont typeface="Arial"/>
              <a:buAutoNum type="arabicPeriod"/>
            </a:pPr>
            <a:r>
              <a:rPr lang="en-US" sz="2400" b="0" i="0" u="none" strike="noStrike" cap="none">
                <a:solidFill>
                  <a:srgbClr val="1C2B39"/>
                </a:solidFill>
                <a:latin typeface="Arial"/>
                <a:ea typeface="Arial"/>
                <a:cs typeface="Arial"/>
                <a:sym typeface="Arial"/>
              </a:rPr>
              <a:t>Pay Attention to Your Dreams</a:t>
            </a: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a:p>
            <a:pPr marL="0" marR="0" lvl="0" indent="0" algn="l" rtl="0">
              <a:lnSpc>
                <a:spcPct val="115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ctrTitle"/>
          </p:nvPr>
        </p:nvSpPr>
        <p:spPr>
          <a:xfrm>
            <a:off x="685800" y="2130425"/>
            <a:ext cx="7772400" cy="1470023"/>
          </a:xfrm>
          <a:prstGeom prst="rect">
            <a:avLst/>
          </a:prstGeom>
          <a:noFill/>
          <a:ln>
            <a:noFill/>
          </a:ln>
        </p:spPr>
        <p:txBody>
          <a:bodyPr wrap="square"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0" i="0" u="none" strike="noStrike" cap="none">
                <a:solidFill>
                  <a:srgbClr val="35914B"/>
                </a:solidFill>
                <a:latin typeface="Arial Black"/>
                <a:ea typeface="Arial Black"/>
                <a:cs typeface="Arial Black"/>
                <a:sym typeface="Arial Black"/>
              </a:rPr>
              <a:t>Let’s get our creative juices flowing with brain hacks # 2 and # 3 </a:t>
            </a:r>
          </a:p>
          <a:p>
            <a:pPr marL="0" marR="0" lvl="0" indent="0" algn="ctr" rtl="0">
              <a:lnSpc>
                <a:spcPct val="100000"/>
              </a:lnSpc>
              <a:spcBef>
                <a:spcPts val="0"/>
              </a:spcBef>
              <a:spcAft>
                <a:spcPts val="0"/>
              </a:spcAft>
              <a:buClr>
                <a:schemeClr val="dk1"/>
              </a:buClr>
              <a:buSzPct val="25000"/>
              <a:buFont typeface="Calibri"/>
              <a:buNone/>
            </a:pPr>
            <a:r>
              <a:rPr lang="en-US" sz="4400" b="0" i="0" u="none" strike="noStrike" cap="none">
                <a:solidFill>
                  <a:srgbClr val="35914B"/>
                </a:solidFill>
                <a:latin typeface="Arial Black"/>
                <a:ea typeface="Arial Black"/>
                <a:cs typeface="Arial Black"/>
                <a:sym typeface="Arial Black"/>
              </a:rPr>
              <a:t>(lifting our mood </a:t>
            </a:r>
          </a:p>
          <a:p>
            <a:pPr marL="0" marR="0" lvl="0" indent="0" algn="ctr" rtl="0">
              <a:lnSpc>
                <a:spcPct val="100000"/>
              </a:lnSpc>
              <a:spcBef>
                <a:spcPts val="0"/>
              </a:spcBef>
              <a:spcAft>
                <a:spcPts val="0"/>
              </a:spcAft>
              <a:buClr>
                <a:schemeClr val="dk1"/>
              </a:buClr>
              <a:buSzPct val="25000"/>
              <a:buFont typeface="Calibri"/>
              <a:buNone/>
            </a:pPr>
            <a:r>
              <a:rPr lang="en-US" sz="4400" b="0" i="0" u="none" strike="noStrike" cap="none">
                <a:solidFill>
                  <a:srgbClr val="35914B"/>
                </a:solidFill>
                <a:latin typeface="Arial Black"/>
                <a:ea typeface="Arial Black"/>
                <a:cs typeface="Arial Black"/>
                <a:sym typeface="Arial Black"/>
              </a:rPr>
              <a:t>and exercising)!</a:t>
            </a:r>
          </a:p>
        </p:txBody>
      </p:sp>
      <p:sp>
        <p:nvSpPr>
          <p:cNvPr id="456" name="Shape 456"/>
          <p:cNvSpPr txBox="1">
            <a:spLocks noGrp="1"/>
          </p:cNvSpPr>
          <p:nvPr>
            <p:ph type="subTitle" idx="1"/>
          </p:nvPr>
        </p:nvSpPr>
        <p:spPr>
          <a:xfrm>
            <a:off x="760525" y="4722400"/>
            <a:ext cx="7590300" cy="916500"/>
          </a:xfrm>
          <a:prstGeom prst="rect">
            <a:avLst/>
          </a:prstGeom>
          <a:noFill/>
          <a:ln>
            <a:noFill/>
          </a:ln>
        </p:spPr>
        <p:txBody>
          <a:bodyPr wrap="square" lIns="91425" tIns="91425" rIns="91425" bIns="91425" anchor="t" anchorCtr="0">
            <a:noAutofit/>
          </a:bodyPr>
          <a:lstStyle/>
          <a:p>
            <a:pPr marL="0" marR="0" lvl="0" indent="0" algn="ctr" rtl="0">
              <a:lnSpc>
                <a:spcPct val="115000"/>
              </a:lnSpc>
              <a:spcBef>
                <a:spcPts val="0"/>
              </a:spcBef>
              <a:spcAft>
                <a:spcPts val="0"/>
              </a:spcAft>
              <a:buClr>
                <a:srgbClr val="888888"/>
              </a:buClr>
              <a:buSzPct val="25000"/>
              <a:buFont typeface="Arial"/>
              <a:buNone/>
            </a:pPr>
            <a:r>
              <a:rPr lang="en-US" sz="3200" b="0" i="0" u="none" strike="noStrike" cap="none">
                <a:solidFill>
                  <a:srgbClr val="2C2C2C"/>
                </a:solidFill>
                <a:latin typeface="Arial"/>
                <a:ea typeface="Arial"/>
                <a:cs typeface="Arial"/>
                <a:sym typeface="Arial"/>
              </a:rPr>
              <a:t>Get on your feet and get ready to move!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Shape 462"/>
          <p:cNvSpPr txBox="1">
            <a:spLocks noGrp="1"/>
          </p:cNvSpPr>
          <p:nvPr>
            <p:ph type="title"/>
          </p:nvPr>
        </p:nvSpPr>
        <p:spPr>
          <a:xfrm>
            <a:off x="571524" y="581400"/>
            <a:ext cx="7170395"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Let’s Get Our Creative Juices Flowing!</a:t>
            </a:r>
          </a:p>
        </p:txBody>
      </p:sp>
      <p:sp>
        <p:nvSpPr>
          <p:cNvPr id="463" name="Shape 463"/>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
        <p:nvSpPr>
          <p:cNvPr id="464" name="Shape 464" descr="※ [HD Link] http://www.youtube.com/watch?v=CJayD81A2fA&amp;hd=1 It is recommended to watch the video in HD 720p.  • Song: &quot;Good Feeling&quot; by Flo Rida [Full version] • Difficulty: 2/3 (Medium) • Mode: Solo   (Video for gameplay showing purposes only, did not dance during the recording. Wii version footage.)" title="[Just Dance 4] Good Feeling - Flo Rida">
            <a:hlinkClick r:id="rId3"/>
          </p:cNvPr>
          <p:cNvSpPr/>
          <p:nvPr/>
        </p:nvSpPr>
        <p:spPr>
          <a:xfrm>
            <a:off x="643750" y="1672674"/>
            <a:ext cx="6020275" cy="4515200"/>
          </a:xfrm>
          <a:prstGeom prst="rect">
            <a:avLst/>
          </a:prstGeom>
          <a:blipFill>
            <a:blip r:embed="rId4">
              <a:alphaModFix/>
            </a:blip>
            <a:stretch>
              <a:fillRect/>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title"/>
          </p:nvPr>
        </p:nvSpPr>
        <p:spPr>
          <a:xfrm>
            <a:off x="571524" y="581400"/>
            <a:ext cx="7170395"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Creative Prompts Slide 1</a:t>
            </a:r>
          </a:p>
        </p:txBody>
      </p:sp>
      <p:sp>
        <p:nvSpPr>
          <p:cNvPr id="471" name="Shape 471"/>
          <p:cNvSpPr txBox="1">
            <a:spLocks noGrp="1"/>
          </p:cNvSpPr>
          <p:nvPr>
            <p:ph type="body" idx="1"/>
          </p:nvPr>
        </p:nvSpPr>
        <p:spPr>
          <a:xfrm>
            <a:off x="613350" y="1749075"/>
            <a:ext cx="8261399" cy="4407900"/>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chemeClr val="dk2"/>
              </a:buClr>
              <a:buSzPct val="25000"/>
              <a:buFont typeface="Arial"/>
              <a:buNone/>
            </a:pPr>
            <a:r>
              <a:rPr lang="en-US" sz="2400" b="0" i="0" u="none" strike="noStrike" cap="none">
                <a:solidFill>
                  <a:srgbClr val="1C2B39"/>
                </a:solidFill>
                <a:latin typeface="Arial"/>
                <a:ea typeface="Arial"/>
                <a:cs typeface="Arial"/>
                <a:sym typeface="Arial"/>
              </a:rPr>
              <a:t>Now that your creative juices are flowing, let’s put that creativity into practice. Choose 1 of the following 6 prompts to complete. </a:t>
            </a:r>
          </a:p>
          <a:p>
            <a:pPr marL="342900" marR="0" lvl="0" indent="-342900" algn="l" rtl="0">
              <a:lnSpc>
                <a:spcPct val="100000"/>
              </a:lnSpc>
              <a:spcBef>
                <a:spcPts val="160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Write a story about the zoo without using the names of any animals.</a:t>
            </a:r>
          </a:p>
          <a:p>
            <a:pPr marL="342900" marR="0" lvl="0" indent="-342900" algn="l" rtl="0">
              <a:lnSpc>
                <a:spcPct val="100000"/>
              </a:lnSpc>
              <a:spcBef>
                <a:spcPts val="160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Pretend that you get to make one rule that everyone in the world must follow. What rule do you make? Why?</a:t>
            </a:r>
          </a:p>
          <a:p>
            <a:pPr marL="342900" marR="0" lvl="0" indent="-342900" algn="l" rtl="0">
              <a:lnSpc>
                <a:spcPct val="100000"/>
              </a:lnSpc>
              <a:spcBef>
                <a:spcPts val="160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If people could not see colors, how would traffic lights work? Design a traffic system that does not rely on colors.</a:t>
            </a:r>
            <a:br>
              <a:rPr lang="en-US" sz="2400" b="0" i="0" u="none" strike="noStrike" cap="none">
                <a:solidFill>
                  <a:srgbClr val="1C2B39"/>
                </a:solidFill>
                <a:latin typeface="Arial"/>
                <a:ea typeface="Arial"/>
                <a:cs typeface="Arial"/>
                <a:sym typeface="Arial"/>
              </a:rPr>
            </a:br>
            <a:endParaRPr lang="en-US" sz="2400" b="0" i="0" u="none" strike="noStrike" cap="none">
              <a:solidFill>
                <a:srgbClr val="1C2B39"/>
              </a:solidFill>
              <a:latin typeface="Arial"/>
              <a:ea typeface="Arial"/>
              <a:cs typeface="Arial"/>
              <a:sym typeface="Arial"/>
            </a:endParaRPr>
          </a:p>
          <a:p>
            <a:pPr marL="0" marR="0" lvl="0" indent="0" algn="l" rtl="0">
              <a:lnSpc>
                <a:spcPct val="100000"/>
              </a:lnSpc>
              <a:spcBef>
                <a:spcPts val="1600"/>
              </a:spcBef>
              <a:spcAft>
                <a:spcPts val="0"/>
              </a:spcAft>
              <a:buClr>
                <a:schemeClr val="dk2"/>
              </a:buClr>
              <a:buSzPct val="25000"/>
              <a:buFont typeface="Arial"/>
              <a:buNone/>
            </a:pPr>
            <a:endParaRPr sz="2400" b="0" i="0" u="none" strike="noStrike" cap="none">
              <a:solidFill>
                <a:srgbClr val="1C2B39"/>
              </a:solidFill>
              <a:latin typeface="Arial"/>
              <a:ea typeface="Arial"/>
              <a:cs typeface="Arial"/>
              <a:sym typeface="Arial"/>
            </a:endParaRPr>
          </a:p>
        </p:txBody>
      </p:sp>
      <p:sp>
        <p:nvSpPr>
          <p:cNvPr id="472" name="Shape 472"/>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a:spLocks noGrp="1"/>
          </p:cNvSpPr>
          <p:nvPr>
            <p:ph type="title"/>
          </p:nvPr>
        </p:nvSpPr>
        <p:spPr>
          <a:xfrm>
            <a:off x="571524" y="581400"/>
            <a:ext cx="7170395"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Creative Prompts Slide 2</a:t>
            </a:r>
          </a:p>
        </p:txBody>
      </p:sp>
      <p:sp>
        <p:nvSpPr>
          <p:cNvPr id="479" name="Shape 479"/>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
        <p:nvSpPr>
          <p:cNvPr id="480" name="Shape 480"/>
          <p:cNvSpPr txBox="1">
            <a:spLocks noGrp="1"/>
          </p:cNvSpPr>
          <p:nvPr>
            <p:ph type="body" idx="1"/>
          </p:nvPr>
        </p:nvSpPr>
        <p:spPr>
          <a:xfrm>
            <a:off x="613350" y="1749075"/>
            <a:ext cx="8261399" cy="4407900"/>
          </a:xfrm>
          <a:prstGeom prst="rect">
            <a:avLst/>
          </a:prstGeom>
          <a:noFill/>
          <a:ln>
            <a:noFill/>
          </a:ln>
        </p:spPr>
        <p:txBody>
          <a:bodyPr wrap="square" lIns="91425" tIns="91425" rIns="91425" bIns="91425" anchor="t" anchorCtr="0">
            <a:noAutofit/>
          </a:bodyPr>
          <a:lstStyle/>
          <a:p>
            <a:pPr marL="342900" marR="0" lvl="0" indent="-342900" algn="l" rtl="0">
              <a:lnSpc>
                <a:spcPct val="100000"/>
              </a:lnSpc>
              <a:spcBef>
                <a:spcPts val="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Pretend that parents have to take a test before they can have children. Write six questions that would be on the parenting test.</a:t>
            </a:r>
          </a:p>
          <a:p>
            <a:pPr marL="342900" marR="0" lvl="0" indent="-342900" algn="l" rtl="0">
              <a:lnSpc>
                <a:spcPct val="100000"/>
              </a:lnSpc>
              <a:spcBef>
                <a:spcPts val="160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If you could invent a new subject that would be taught to all children in school, what would the subject be? Why do you think children need to learn about your subject?</a:t>
            </a:r>
          </a:p>
          <a:p>
            <a:pPr marL="342900" marR="0" lvl="0" indent="-342900" algn="l" rtl="0">
              <a:lnSpc>
                <a:spcPct val="100000"/>
              </a:lnSpc>
              <a:spcBef>
                <a:spcPts val="1600"/>
              </a:spcBef>
              <a:spcAft>
                <a:spcPts val="0"/>
              </a:spcAft>
              <a:buClr>
                <a:schemeClr val="dk2"/>
              </a:buClr>
              <a:buSzPct val="100000"/>
              <a:buFont typeface="Arial"/>
              <a:buChar char="•"/>
            </a:pPr>
            <a:r>
              <a:rPr lang="en-US" sz="2400" b="0" i="0" u="none" strike="noStrike" cap="none">
                <a:solidFill>
                  <a:srgbClr val="1C2B39"/>
                </a:solidFill>
                <a:latin typeface="Arial"/>
                <a:ea typeface="Arial"/>
                <a:cs typeface="Arial"/>
                <a:sym typeface="Arial"/>
              </a:rPr>
              <a:t>If you could choose one thing that costs money and make it free for everyone forever, what thing would you choose? Why?</a:t>
            </a:r>
            <a:br>
              <a:rPr lang="en-US" sz="2400" b="0" i="0" u="none" strike="noStrike" cap="none">
                <a:solidFill>
                  <a:srgbClr val="1C2B39"/>
                </a:solidFill>
                <a:latin typeface="Arial"/>
                <a:ea typeface="Arial"/>
                <a:cs typeface="Arial"/>
                <a:sym typeface="Arial"/>
              </a:rPr>
            </a:br>
            <a:endParaRPr lang="en-US" sz="2400" b="0" i="0" u="none" strike="noStrike" cap="none">
              <a:solidFill>
                <a:srgbClr val="1C2B39"/>
              </a:solidFill>
              <a:latin typeface="Arial"/>
              <a:ea typeface="Arial"/>
              <a:cs typeface="Arial"/>
              <a:sym typeface="Arial"/>
            </a:endParaRPr>
          </a:p>
          <a:p>
            <a:pPr marL="342900" marR="0" lvl="0" indent="-342900" algn="l" rtl="0">
              <a:lnSpc>
                <a:spcPct val="100000"/>
              </a:lnSpc>
              <a:spcBef>
                <a:spcPts val="1600"/>
              </a:spcBef>
              <a:spcAft>
                <a:spcPts val="0"/>
              </a:spcAft>
              <a:buClr>
                <a:schemeClr val="dk2"/>
              </a:buClr>
              <a:buSzPct val="100000"/>
              <a:buFont typeface="Arial"/>
              <a:buNone/>
            </a:pPr>
            <a:endParaRPr sz="2400" b="0" i="0" u="none" strike="noStrike" cap="none">
              <a:solidFill>
                <a:srgbClr val="1C2B39"/>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Shape 486"/>
          <p:cNvSpPr txBox="1">
            <a:spLocks noGrp="1"/>
          </p:cNvSpPr>
          <p:nvPr>
            <p:ph type="title"/>
          </p:nvPr>
        </p:nvSpPr>
        <p:spPr>
          <a:xfrm>
            <a:off x="571525" y="581399"/>
            <a:ext cx="6522899" cy="4048656"/>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500" b="0" i="0" u="none" strike="noStrike" cap="none">
                <a:solidFill>
                  <a:srgbClr val="54825F"/>
                </a:solidFill>
                <a:latin typeface="Arial Black"/>
                <a:ea typeface="Arial Black"/>
                <a:cs typeface="Arial Black"/>
                <a:sym typeface="Arial Black"/>
              </a:rPr>
              <a:t>Share your completed creativity prompt with your group. </a:t>
            </a:r>
          </a:p>
        </p:txBody>
      </p:sp>
      <p:sp>
        <p:nvSpPr>
          <p:cNvPr id="487" name="Shape 487"/>
          <p:cNvSpPr txBox="1">
            <a:spLocks noGrp="1"/>
          </p:cNvSpPr>
          <p:nvPr>
            <p:ph type="subTitle" idx="4294967295"/>
          </p:nvPr>
        </p:nvSpPr>
        <p:spPr>
          <a:xfrm>
            <a:off x="0" y="3886200"/>
            <a:ext cx="6400799" cy="17526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1800" b="0" i="0" u="none" strike="noStrike" cap="none">
                <a:solidFill>
                  <a:schemeClr val="dk2"/>
                </a:solidFill>
                <a:latin typeface="Arial"/>
                <a:ea typeface="Arial"/>
                <a:cs typeface="Arial"/>
                <a:sym typeface="Arial"/>
              </a:rPr>
              <a:t> </a:t>
            </a:r>
          </a:p>
        </p:txBody>
      </p:sp>
      <p:pic>
        <p:nvPicPr>
          <p:cNvPr id="488" name="Shape 488" descr="Presentation - Free images on Pixabay"/>
          <p:cNvPicPr preferRelativeResize="0"/>
          <p:nvPr/>
        </p:nvPicPr>
        <p:blipFill rotWithShape="1">
          <a:blip r:embed="rId3">
            <a:alphaModFix/>
          </a:blip>
          <a:srcRect/>
          <a:stretch/>
        </p:blipFill>
        <p:spPr>
          <a:xfrm>
            <a:off x="3659187" y="4010900"/>
            <a:ext cx="1825623" cy="1825623"/>
          </a:xfrm>
          <a:prstGeom prst="rect">
            <a:avLst/>
          </a:prstGeom>
          <a:noFill/>
          <a:ln>
            <a:noFill/>
          </a:ln>
        </p:spPr>
      </p:pic>
      <p:sp>
        <p:nvSpPr>
          <p:cNvPr id="489" name="Shape 489"/>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a:spLocks noGrp="1"/>
          </p:cNvSpPr>
          <p:nvPr>
            <p:ph type="title"/>
          </p:nvPr>
        </p:nvSpPr>
        <p:spPr>
          <a:xfrm>
            <a:off x="848950" y="600200"/>
            <a:ext cx="6694800" cy="54542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Black"/>
              <a:buNone/>
            </a:pPr>
            <a:r>
              <a:rPr lang="en-US" sz="7200" b="0" i="0" u="none" strike="noStrike" cap="none">
                <a:solidFill>
                  <a:srgbClr val="FFFFFF"/>
                </a:solidFill>
                <a:latin typeface="Arial Black"/>
                <a:ea typeface="Arial Black"/>
                <a:cs typeface="Arial Black"/>
                <a:sym typeface="Arial Black"/>
              </a:rPr>
              <a:t/>
            </a:r>
            <a:br>
              <a:rPr lang="en-US" sz="7200" b="0" i="0" u="none" strike="noStrike" cap="none">
                <a:solidFill>
                  <a:srgbClr val="FFFFFF"/>
                </a:solidFill>
                <a:latin typeface="Arial Black"/>
                <a:ea typeface="Arial Black"/>
                <a:cs typeface="Arial Black"/>
                <a:sym typeface="Arial Black"/>
              </a:rPr>
            </a:br>
            <a:endParaRPr lang="en-US" sz="7200" b="0" i="0" u="none" strike="noStrike" cap="none">
              <a:solidFill>
                <a:srgbClr val="FFFFFF"/>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FFFFFF"/>
              </a:buClr>
              <a:buSzPct val="25000"/>
              <a:buFont typeface="Arial Black"/>
              <a:buNone/>
            </a:pPr>
            <a:r>
              <a:rPr lang="en-US" sz="6600" b="0" i="0" u="none" strike="noStrike" cap="none">
                <a:solidFill>
                  <a:srgbClr val="FFFFFF"/>
                </a:solidFill>
                <a:latin typeface="Arial Black"/>
                <a:ea typeface="Arial Black"/>
                <a:cs typeface="Arial Black"/>
                <a:sym typeface="Arial Black"/>
              </a:rPr>
              <a:t>Reflect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Shape 501"/>
          <p:cNvSpPr txBox="1">
            <a:spLocks noGrp="1"/>
          </p:cNvSpPr>
          <p:nvPr>
            <p:ph type="title"/>
          </p:nvPr>
        </p:nvSpPr>
        <p:spPr>
          <a:xfrm>
            <a:off x="571525" y="581399"/>
            <a:ext cx="6522899" cy="4050924"/>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500" b="0" i="0" u="none" strike="noStrike" cap="none">
                <a:solidFill>
                  <a:srgbClr val="54825F"/>
                </a:solidFill>
                <a:latin typeface="Arial Black"/>
                <a:ea typeface="Arial Black"/>
                <a:cs typeface="Arial Black"/>
                <a:sym typeface="Arial Black"/>
              </a:rPr>
              <a:t>Who would you nominate as the top 3 most creative people in your class? How do they demonstrate creativity on a regular basis? </a:t>
            </a:r>
          </a:p>
        </p:txBody>
      </p:sp>
      <p:sp>
        <p:nvSpPr>
          <p:cNvPr id="502" name="Shape 502"/>
          <p:cNvSpPr txBox="1">
            <a:spLocks noGrp="1"/>
          </p:cNvSpPr>
          <p:nvPr>
            <p:ph type="subTitle" idx="4294967295"/>
          </p:nvPr>
        </p:nvSpPr>
        <p:spPr>
          <a:xfrm>
            <a:off x="0" y="4632325"/>
            <a:ext cx="6400799" cy="1752600"/>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1800" b="0" i="0" u="none" strike="noStrike" cap="none">
                <a:solidFill>
                  <a:schemeClr val="dk2"/>
                </a:solidFill>
                <a:latin typeface="Arial"/>
                <a:ea typeface="Arial"/>
                <a:cs typeface="Arial"/>
                <a:sym typeface="Arial"/>
              </a:rPr>
              <a:t> </a:t>
            </a:r>
          </a:p>
        </p:txBody>
      </p:sp>
      <p:pic>
        <p:nvPicPr>
          <p:cNvPr id="503" name="Shape 503" descr="Free illustration: Cup, Trophy, Award, Profit - Free Image on ..."/>
          <p:cNvPicPr preferRelativeResize="0"/>
          <p:nvPr/>
        </p:nvPicPr>
        <p:blipFill rotWithShape="1">
          <a:blip r:embed="rId3">
            <a:alphaModFix/>
          </a:blip>
          <a:srcRect/>
          <a:stretch/>
        </p:blipFill>
        <p:spPr>
          <a:xfrm>
            <a:off x="2920196" y="4287596"/>
            <a:ext cx="3245555" cy="1825625"/>
          </a:xfrm>
          <a:prstGeom prst="rect">
            <a:avLst/>
          </a:prstGeom>
          <a:noFill/>
          <a:ln>
            <a:noFill/>
          </a:ln>
        </p:spPr>
      </p:pic>
      <p:sp>
        <p:nvSpPr>
          <p:cNvPr id="504" name="Shape 504"/>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Reflect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Shape 510"/>
          <p:cNvSpPr txBox="1">
            <a:spLocks noGrp="1"/>
          </p:cNvSpPr>
          <p:nvPr>
            <p:ph type="title"/>
          </p:nvPr>
        </p:nvSpPr>
        <p:spPr>
          <a:xfrm>
            <a:off x="571525" y="581399"/>
            <a:ext cx="6522899" cy="2205343"/>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500" b="0" i="0" u="none" strike="noStrike" cap="none">
                <a:solidFill>
                  <a:srgbClr val="54825F"/>
                </a:solidFill>
                <a:latin typeface="Arial Black"/>
                <a:ea typeface="Arial Black"/>
                <a:cs typeface="Arial Black"/>
                <a:sym typeface="Arial Black"/>
              </a:rPr>
              <a:t>Get creative. Choose one way to demonstrate your creativity</a:t>
            </a:r>
            <a:r>
              <a:rPr lang="en-US" sz="3500" b="0" i="0" u="none" strike="noStrike" cap="none">
                <a:solidFill>
                  <a:srgbClr val="1A4625"/>
                </a:solidFill>
                <a:latin typeface="Arial Black"/>
                <a:ea typeface="Arial Black"/>
                <a:cs typeface="Arial Black"/>
                <a:sym typeface="Arial Black"/>
              </a:rPr>
              <a:t>. </a:t>
            </a:r>
          </a:p>
        </p:txBody>
      </p:sp>
      <p:sp>
        <p:nvSpPr>
          <p:cNvPr id="511" name="Shape 511"/>
          <p:cNvSpPr txBox="1">
            <a:spLocks noGrp="1"/>
          </p:cNvSpPr>
          <p:nvPr>
            <p:ph type="subTitle" idx="4294967295"/>
          </p:nvPr>
        </p:nvSpPr>
        <p:spPr>
          <a:xfrm>
            <a:off x="693625" y="2786741"/>
            <a:ext cx="6400799" cy="2746374"/>
          </a:xfrm>
          <a:prstGeom prst="rect">
            <a:avLst/>
          </a:prstGeom>
          <a:noFill/>
          <a:ln>
            <a:noFill/>
          </a:ln>
        </p:spPr>
        <p:txBody>
          <a:bodyPr wrap="square" lIns="91425" tIns="91425" rIns="91425" bIns="91425" anchor="t" anchorCtr="0">
            <a:noAutofit/>
          </a:bodyPr>
          <a:lstStyle/>
          <a:p>
            <a:pPr marL="0" marR="0" lvl="0" indent="0" algn="l" rtl="0">
              <a:lnSpc>
                <a:spcPct val="115000"/>
              </a:lnSpc>
              <a:spcBef>
                <a:spcPts val="0"/>
              </a:spcBef>
              <a:spcAft>
                <a:spcPts val="0"/>
              </a:spcAft>
              <a:buClr>
                <a:schemeClr val="dk2"/>
              </a:buClr>
              <a:buSzPct val="25000"/>
              <a:buFont typeface="Arial"/>
              <a:buNone/>
            </a:pPr>
            <a:r>
              <a:rPr lang="en-US" sz="2800" b="0" i="0" u="none" strike="noStrike" cap="none">
                <a:solidFill>
                  <a:schemeClr val="dk2"/>
                </a:solidFill>
                <a:latin typeface="Arial"/>
                <a:ea typeface="Arial"/>
                <a:cs typeface="Arial"/>
                <a:sym typeface="Arial"/>
              </a:rPr>
              <a:t>Think outside the box! </a:t>
            </a:r>
          </a:p>
        </p:txBody>
      </p:sp>
      <p:pic>
        <p:nvPicPr>
          <p:cNvPr id="512" name="Shape 512" descr="Free vector graphic: Thinking Outside The Box - Free Image on ..."/>
          <p:cNvPicPr preferRelativeResize="0"/>
          <p:nvPr/>
        </p:nvPicPr>
        <p:blipFill rotWithShape="1">
          <a:blip r:embed="rId3">
            <a:alphaModFix/>
          </a:blip>
          <a:srcRect/>
          <a:stretch/>
        </p:blipFill>
        <p:spPr>
          <a:xfrm>
            <a:off x="4256250" y="2800426"/>
            <a:ext cx="2170000" cy="3118550"/>
          </a:xfrm>
          <a:prstGeom prst="rect">
            <a:avLst/>
          </a:prstGeom>
          <a:noFill/>
          <a:ln>
            <a:noFill/>
          </a:ln>
        </p:spPr>
      </p:pic>
      <p:sp>
        <p:nvSpPr>
          <p:cNvPr id="513" name="Shape 513"/>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Reflect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3841750" y="2163250"/>
            <a:ext cx="4648200" cy="925800"/>
          </a:xfrm>
          <a:prstGeom prst="rect">
            <a:avLst/>
          </a:prstGeom>
        </p:spPr>
        <p:txBody>
          <a:bodyPr wrap="square" lIns="91425" tIns="91425" rIns="91425" bIns="91425" anchor="t" anchorCtr="0">
            <a:noAutofit/>
          </a:bodyPr>
          <a:lstStyle/>
          <a:p>
            <a:pPr lvl="0" rtl="0">
              <a:spcBef>
                <a:spcPts val="0"/>
              </a:spcBef>
              <a:buNone/>
            </a:pPr>
            <a:r>
              <a:rPr lang="en-US" sz="4800"/>
              <a:t>Creativity</a:t>
            </a:r>
          </a:p>
        </p:txBody>
      </p:sp>
      <p:sp>
        <p:nvSpPr>
          <p:cNvPr id="309" name="Shape 309"/>
          <p:cNvSpPr txBox="1">
            <a:spLocks noGrp="1"/>
          </p:cNvSpPr>
          <p:nvPr>
            <p:ph type="subTitle" idx="1"/>
          </p:nvPr>
        </p:nvSpPr>
        <p:spPr>
          <a:xfrm>
            <a:off x="3989550" y="4041465"/>
            <a:ext cx="4648200" cy="925800"/>
          </a:xfrm>
          <a:prstGeom prst="rect">
            <a:avLst/>
          </a:prstGeom>
        </p:spPr>
        <p:txBody>
          <a:bodyPr wrap="square" lIns="91425" tIns="91425" rIns="91425" bIns="91425" anchor="ctr" anchorCtr="0">
            <a:noAutofit/>
          </a:bodyPr>
          <a:lstStyle/>
          <a:p>
            <a:pPr lvl="0" rtl="0">
              <a:spcBef>
                <a:spcPts val="0"/>
              </a:spcBef>
              <a:buNone/>
            </a:pPr>
            <a:r>
              <a:rPr lang="en-US" sz="3600">
                <a:latin typeface="Arial"/>
                <a:ea typeface="Arial"/>
                <a:cs typeface="Arial"/>
                <a:sym typeface="Arial"/>
              </a:rPr>
              <a:t>What does creativity mean to you?</a:t>
            </a:r>
          </a:p>
        </p:txBody>
      </p:sp>
      <p:sp>
        <p:nvSpPr>
          <p:cNvPr id="310" name="Shape 310"/>
          <p:cNvSpPr txBox="1"/>
          <p:nvPr/>
        </p:nvSpPr>
        <p:spPr>
          <a:xfrm>
            <a:off x="8064842" y="6324900"/>
            <a:ext cx="969000" cy="533100"/>
          </a:xfrm>
          <a:prstGeom prst="rect">
            <a:avLst/>
          </a:prstGeom>
          <a:noFill/>
          <a:ln>
            <a:noFill/>
          </a:ln>
        </p:spPr>
        <p:txBody>
          <a:bodyPr wrap="square" lIns="0" tIns="0" rIns="0" bIns="0" anchor="ctr" anchorCtr="0">
            <a:noAutofit/>
          </a:bodyPr>
          <a:lstStyle/>
          <a:p>
            <a:pPr lvl="0" algn="r" rtl="0">
              <a:spcBef>
                <a:spcPts val="0"/>
              </a:spcBef>
              <a:buNone/>
            </a:pPr>
            <a:r>
              <a:rPr lang="en-US"/>
              <a:t>Understand</a:t>
            </a:r>
          </a:p>
        </p:txBody>
      </p:sp>
      <p:pic>
        <p:nvPicPr>
          <p:cNvPr id="311" name="Shape 311"/>
          <p:cNvPicPr preferRelativeResize="0"/>
          <p:nvPr/>
        </p:nvPicPr>
        <p:blipFill>
          <a:blip r:embed="rId3">
            <a:alphaModFix/>
          </a:blip>
          <a:stretch>
            <a:fillRect/>
          </a:stretch>
        </p:blipFill>
        <p:spPr>
          <a:xfrm>
            <a:off x="418450" y="1890712"/>
            <a:ext cx="3076575" cy="3076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title"/>
          </p:nvPr>
        </p:nvSpPr>
        <p:spPr>
          <a:xfrm>
            <a:off x="457200" y="274637"/>
            <a:ext cx="8229600" cy="1002225"/>
          </a:xfrm>
          <a:prstGeom prst="rect">
            <a:avLst/>
          </a:prstGeom>
          <a:noFill/>
          <a:ln>
            <a:noFill/>
          </a:ln>
        </p:spPr>
        <p:txBody>
          <a:bodyPr wrap="square" lIns="0" tIns="0" rIns="0" bIns="0" anchor="b" anchorCtr="0">
            <a:noAutofit/>
          </a:bodyPr>
          <a:lstStyle/>
          <a:p>
            <a:pPr marL="0" marR="0" lvl="0" indent="0" algn="l" rtl="0">
              <a:lnSpc>
                <a:spcPct val="100000"/>
              </a:lnSpc>
              <a:spcBef>
                <a:spcPts val="0"/>
              </a:spcBef>
              <a:spcAft>
                <a:spcPts val="0"/>
              </a:spcAft>
              <a:buClr>
                <a:schemeClr val="dk2"/>
              </a:buClr>
              <a:buSzPct val="25000"/>
              <a:buFont typeface="Arial Black"/>
              <a:buNone/>
            </a:pPr>
            <a:r>
              <a:rPr lang="en-US" sz="2800" b="1" i="0" u="none" strike="noStrike" cap="none">
                <a:solidFill>
                  <a:schemeClr val="dk2"/>
                </a:solidFill>
                <a:latin typeface="Arial Black"/>
                <a:ea typeface="Arial Black"/>
                <a:cs typeface="Arial Black"/>
                <a:sym typeface="Arial Black"/>
              </a:rPr>
              <a:t>Curiosity </a:t>
            </a:r>
          </a:p>
        </p:txBody>
      </p:sp>
      <p:sp>
        <p:nvSpPr>
          <p:cNvPr id="317" name="Shape 317"/>
          <p:cNvSpPr txBox="1">
            <a:spLocks noGrp="1"/>
          </p:cNvSpPr>
          <p:nvPr>
            <p:ph type="body" idx="1"/>
          </p:nvPr>
        </p:nvSpPr>
        <p:spPr>
          <a:xfrm>
            <a:off x="457200" y="1600200"/>
            <a:ext cx="8229600" cy="4525963"/>
          </a:xfrm>
          <a:prstGeom prst="rect">
            <a:avLst/>
          </a:prstGeom>
          <a:noFill/>
          <a:ln>
            <a:noFill/>
          </a:ln>
        </p:spPr>
        <p:txBody>
          <a:bodyPr wrap="square" lIns="0" tIns="0" rIns="0" bIns="0" anchor="t" anchorCtr="0">
            <a:noAutofit/>
          </a:bodyPr>
          <a:lstStyle/>
          <a:p>
            <a:pPr marL="342900" marR="0" lvl="0" indent="-342900" algn="l" rtl="0">
              <a:lnSpc>
                <a:spcPct val="115000"/>
              </a:lnSpc>
              <a:spcBef>
                <a:spcPts val="0"/>
              </a:spcBef>
              <a:spcAft>
                <a:spcPts val="0"/>
              </a:spcAft>
              <a:buClr>
                <a:schemeClr val="dk2"/>
              </a:buClr>
              <a:buSzPct val="100000"/>
              <a:buFont typeface="Arial"/>
              <a:buChar char="•"/>
            </a:pPr>
            <a:r>
              <a:rPr lang="en-US" sz="2800" b="0" i="0" u="none" strike="noStrike" cap="none">
                <a:solidFill>
                  <a:schemeClr val="accent3"/>
                </a:solidFill>
                <a:latin typeface="Arial"/>
                <a:ea typeface="Arial"/>
                <a:cs typeface="Arial"/>
                <a:sym typeface="Arial"/>
              </a:rPr>
              <a:t>You are curious about everything. </a:t>
            </a:r>
          </a:p>
          <a:p>
            <a:pPr marL="342900" marR="0" lvl="0" indent="-342900" algn="l" rtl="0">
              <a:lnSpc>
                <a:spcPct val="115000"/>
              </a:lnSpc>
              <a:spcBef>
                <a:spcPts val="560"/>
              </a:spcBef>
              <a:spcAft>
                <a:spcPts val="0"/>
              </a:spcAft>
              <a:buClr>
                <a:schemeClr val="dk2"/>
              </a:buClr>
              <a:buSzPct val="100000"/>
              <a:buFont typeface="Arial"/>
              <a:buChar char="•"/>
            </a:pPr>
            <a:r>
              <a:rPr lang="en-US" sz="2800" b="0" i="0" u="none" strike="noStrike" cap="none">
                <a:solidFill>
                  <a:schemeClr val="accent3"/>
                </a:solidFill>
                <a:latin typeface="Arial"/>
                <a:ea typeface="Arial"/>
                <a:cs typeface="Arial"/>
                <a:sym typeface="Arial"/>
              </a:rPr>
              <a:t>You are always asking questions, and you find all subjects and topics interesting.  </a:t>
            </a:r>
          </a:p>
          <a:p>
            <a:pPr marL="342900" marR="0" lvl="0" indent="-342900" algn="l" rtl="0">
              <a:lnSpc>
                <a:spcPct val="115000"/>
              </a:lnSpc>
              <a:spcBef>
                <a:spcPts val="560"/>
              </a:spcBef>
              <a:spcAft>
                <a:spcPts val="0"/>
              </a:spcAft>
              <a:buClr>
                <a:schemeClr val="dk2"/>
              </a:buClr>
              <a:buSzPct val="100000"/>
              <a:buFont typeface="Arial"/>
              <a:buChar char="•"/>
            </a:pPr>
            <a:r>
              <a:rPr lang="en-US" sz="2800" b="0" i="0" u="none" strike="noStrike" cap="none">
                <a:solidFill>
                  <a:schemeClr val="accent3"/>
                </a:solidFill>
                <a:latin typeface="Arial"/>
                <a:ea typeface="Arial"/>
                <a:cs typeface="Arial"/>
                <a:sym typeface="Arial"/>
              </a:rPr>
              <a:t>You like exploration and discovery.</a:t>
            </a:r>
          </a:p>
          <a:p>
            <a:pPr marL="342900" marR="0" lvl="0" indent="-342900" algn="l" rtl="0">
              <a:lnSpc>
                <a:spcPct val="115000"/>
              </a:lnSpc>
              <a:spcBef>
                <a:spcPts val="560"/>
              </a:spcBef>
              <a:spcAft>
                <a:spcPts val="0"/>
              </a:spcAft>
              <a:buClr>
                <a:schemeClr val="dk2"/>
              </a:buClr>
              <a:buSzPct val="25000"/>
              <a:buFont typeface="Arial"/>
              <a:buNone/>
            </a:pPr>
            <a:endParaRPr sz="2800" b="0" i="0" u="none" strike="noStrike" cap="none">
              <a:solidFill>
                <a:schemeClr val="accent3"/>
              </a:solidFill>
              <a:latin typeface="Arial"/>
              <a:ea typeface="Arial"/>
              <a:cs typeface="Arial"/>
              <a:sym typeface="Arial"/>
            </a:endParaRPr>
          </a:p>
        </p:txBody>
      </p:sp>
      <p:sp>
        <p:nvSpPr>
          <p:cNvPr id="318" name="Shape 318"/>
          <p:cNvSpPr txBox="1">
            <a:spLocks noGrp="1"/>
          </p:cNvSpPr>
          <p:nvPr>
            <p:ph type="ftr" idx="11"/>
          </p:nvPr>
        </p:nvSpPr>
        <p:spPr>
          <a:xfrm>
            <a:off x="241284" y="6222998"/>
            <a:ext cx="2895600" cy="635000"/>
          </a:xfrm>
          <a:prstGeom prst="rect">
            <a:avLst/>
          </a:prstGeom>
          <a:noFill/>
          <a:ln>
            <a:noFill/>
          </a:ln>
        </p:spPr>
        <p:txBody>
          <a:bodyPr wrap="square" lIns="0" tIns="0" rIns="0" bIns="0" anchor="ctr" anchorCtr="0">
            <a:noAutofit/>
          </a:bodyPr>
          <a:lstStyle/>
          <a:p>
            <a:pPr marL="0" marR="0" lvl="0" indent="0" algn="l" rtl="0">
              <a:lnSpc>
                <a:spcPct val="100000"/>
              </a:lnSpc>
              <a:spcBef>
                <a:spcPts val="0"/>
              </a:spcBef>
              <a:spcAft>
                <a:spcPts val="0"/>
              </a:spcAft>
              <a:buClr>
                <a:schemeClr val="dk2"/>
              </a:buClr>
              <a:buSzPct val="25000"/>
              <a:buFont typeface="Arial"/>
              <a:buNone/>
            </a:pPr>
            <a:r>
              <a:rPr lang="en-US" sz="1600" b="1" i="1" u="none" strike="noStrike" cap="none">
                <a:solidFill>
                  <a:schemeClr val="dk2"/>
                </a:solidFill>
                <a:latin typeface="Arial"/>
                <a:ea typeface="Arial"/>
                <a:cs typeface="Arial"/>
                <a:sym typeface="Arial"/>
              </a:rPr>
              <a:t>#OtherPeopleMatter</a:t>
            </a:r>
          </a:p>
        </p:txBody>
      </p:sp>
      <p:sp>
        <p:nvSpPr>
          <p:cNvPr id="319" name="Shape 319"/>
          <p:cNvSpPr txBox="1">
            <a:spLocks noGrp="1"/>
          </p:cNvSpPr>
          <p:nvPr>
            <p:ph type="sldNum" idx="12"/>
          </p:nvPr>
        </p:nvSpPr>
        <p:spPr>
          <a:xfrm>
            <a:off x="6791314" y="6222998"/>
            <a:ext cx="2133598" cy="635001"/>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chemeClr val="dk2"/>
              </a:buClr>
              <a:buSzPct val="25000"/>
              <a:buFont typeface="Arial"/>
              <a:buNone/>
            </a:pPr>
            <a:r>
              <a:rPr lang="en-US" sz="1600" b="0" i="0" u="none" strike="noStrike" cap="none">
                <a:solidFill>
                  <a:schemeClr val="dk2"/>
                </a:solidFill>
                <a:latin typeface="Arial"/>
                <a:ea typeface="Arial"/>
                <a:cs typeface="Arial"/>
                <a:sym typeface="Arial"/>
              </a:rPr>
              <a:t>Day 1</a:t>
            </a:r>
          </a:p>
        </p:txBody>
      </p:sp>
      <p:pic>
        <p:nvPicPr>
          <p:cNvPr id="320" name="Shape 320"/>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2955" y="1"/>
            <a:ext cx="8651957" cy="750626"/>
          </a:xfrm>
        </p:spPr>
        <p:txBody>
          <a:bodyPr/>
          <a:lstStyle/>
          <a:p>
            <a:r>
              <a:rPr lang="en-US" dirty="0" smtClean="0"/>
              <a:t>CONNECTION TO ANTI-BULLYING MONTH</a:t>
            </a:r>
            <a:endParaRPr lang="en-US" dirty="0"/>
          </a:p>
        </p:txBody>
      </p:sp>
      <p:sp>
        <p:nvSpPr>
          <p:cNvPr id="3" name="Text Placeholder 2"/>
          <p:cNvSpPr>
            <a:spLocks noGrp="1"/>
          </p:cNvSpPr>
          <p:nvPr>
            <p:ph type="body" idx="1"/>
          </p:nvPr>
        </p:nvSpPr>
        <p:spPr>
          <a:xfrm>
            <a:off x="0" y="982640"/>
            <a:ext cx="8686800" cy="5143524"/>
          </a:xfrm>
        </p:spPr>
        <p:txBody>
          <a:bodyPr/>
          <a:lstStyle/>
          <a:p>
            <a:r>
              <a:rPr lang="en-US" b="1" dirty="0" smtClean="0">
                <a:solidFill>
                  <a:schemeClr val="tx1"/>
                </a:solidFill>
              </a:rPr>
              <a:t>Creativity </a:t>
            </a:r>
            <a:r>
              <a:rPr lang="en-US" b="1" dirty="0">
                <a:solidFill>
                  <a:schemeClr val="tx1"/>
                </a:solidFill>
              </a:rPr>
              <a:t>means coming up with new and original ways to do things; it requires open mindedness and courage. How does bullying stop people from expressing their creativity?</a:t>
            </a:r>
          </a:p>
          <a:p>
            <a:r>
              <a:rPr lang="en-US" b="1" dirty="0" smtClean="0">
                <a:solidFill>
                  <a:schemeClr val="tx1"/>
                </a:solidFill>
              </a:rPr>
              <a:t>Bullying </a:t>
            </a:r>
            <a:r>
              <a:rPr lang="en-US" b="1" dirty="0">
                <a:solidFill>
                  <a:schemeClr val="tx1"/>
                </a:solidFill>
              </a:rPr>
              <a:t>can keep people from sharing their creativity and individuality. Trojans, lets make this a school where every student knows their creativity is valued!</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ct val="25000"/>
              <a:buFont typeface="Arial"/>
              <a:buNone/>
            </a:pPr>
            <a:endParaRPr lang="en-US" sz="1600" b="0" i="0"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3706310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571524" y="581400"/>
            <a:ext cx="7170395"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Why Do We Need Creativity?</a:t>
            </a:r>
          </a:p>
        </p:txBody>
      </p:sp>
      <p:sp>
        <p:nvSpPr>
          <p:cNvPr id="327" name="Shape 327"/>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Understand</a:t>
            </a:r>
          </a:p>
        </p:txBody>
      </p:sp>
      <p:sp>
        <p:nvSpPr>
          <p:cNvPr id="328" name="Shape 328" descr="Designed by the very talented Ryan Le, this short video talks about why creativity is important.  Creativity is not just for artists, poets, musicians, and other similar and wonderful talents.  The current thinking that we should all be aware of is that creativity is needed for everyone for everyday function, including problem-solving, critical thinking, divergent thinking, and innovation." title="Why do we need creativity?">
            <a:hlinkClick r:id="rId3"/>
          </p:cNvPr>
          <p:cNvSpPr/>
          <p:nvPr/>
        </p:nvSpPr>
        <p:spPr>
          <a:xfrm>
            <a:off x="653450" y="1771949"/>
            <a:ext cx="5861425" cy="4396075"/>
          </a:xfrm>
          <a:prstGeom prst="rect">
            <a:avLst/>
          </a:prstGeom>
          <a:blipFill>
            <a:blip r:embed="rId4">
              <a:alphaModFix/>
            </a:blip>
            <a:stretch>
              <a:fillRect/>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571524" y="581400"/>
            <a:ext cx="7170395"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Why Do We Need Creativity? </a:t>
            </a:r>
          </a:p>
        </p:txBody>
      </p:sp>
      <p:sp>
        <p:nvSpPr>
          <p:cNvPr id="335" name="Shape 335"/>
          <p:cNvSpPr txBox="1">
            <a:spLocks noGrp="1"/>
          </p:cNvSpPr>
          <p:nvPr>
            <p:ph type="body" idx="1"/>
          </p:nvPr>
        </p:nvSpPr>
        <p:spPr>
          <a:xfrm>
            <a:off x="613350" y="1749075"/>
            <a:ext cx="8261399" cy="4407900"/>
          </a:xfrm>
          <a:prstGeom prst="rect">
            <a:avLst/>
          </a:prstGeom>
          <a:noFill/>
          <a:ln>
            <a:noFill/>
          </a:ln>
        </p:spPr>
        <p:txBody>
          <a:bodyPr wrap="square" lIns="91425" tIns="91425" rIns="91425" bIns="91425" anchor="t" anchorCtr="0">
            <a:noAutofit/>
          </a:bodyPr>
          <a:lstStyle/>
          <a:p>
            <a:pPr marL="685800" marR="0" lvl="0" indent="-457200" algn="l" rtl="0">
              <a:lnSpc>
                <a:spcPct val="100000"/>
              </a:lnSpc>
              <a:spcBef>
                <a:spcPts val="0"/>
              </a:spcBef>
              <a:spcAft>
                <a:spcPts val="0"/>
              </a:spcAft>
              <a:buClr>
                <a:schemeClr val="dk2"/>
              </a:buClr>
              <a:buSzPct val="100000"/>
              <a:buFont typeface="Arial"/>
              <a:buAutoNum type="arabicPeriod"/>
            </a:pPr>
            <a:r>
              <a:rPr lang="en-US" sz="2400" b="0" i="0" u="none" strike="noStrike" cap="none">
                <a:solidFill>
                  <a:srgbClr val="1C2B39"/>
                </a:solidFill>
                <a:latin typeface="Arial"/>
                <a:ea typeface="Arial"/>
                <a:cs typeface="Arial"/>
                <a:sym typeface="Arial"/>
              </a:rPr>
              <a:t>Why do you believe creativity has declined? </a:t>
            </a:r>
          </a:p>
          <a:p>
            <a:pPr marL="685800" marR="0" lvl="0" indent="-457200" algn="l" rtl="0">
              <a:lnSpc>
                <a:spcPct val="100000"/>
              </a:lnSpc>
              <a:spcBef>
                <a:spcPts val="1600"/>
              </a:spcBef>
              <a:spcAft>
                <a:spcPts val="0"/>
              </a:spcAft>
              <a:buClr>
                <a:schemeClr val="dk2"/>
              </a:buClr>
              <a:buSzPct val="100000"/>
              <a:buFont typeface="Arial"/>
              <a:buAutoNum type="arabicPeriod"/>
            </a:pPr>
            <a:r>
              <a:rPr lang="en-US" sz="2400" b="0" i="0" u="none" strike="noStrike" cap="none">
                <a:solidFill>
                  <a:srgbClr val="1C2B39"/>
                </a:solidFill>
                <a:latin typeface="Arial"/>
                <a:ea typeface="Arial"/>
                <a:cs typeface="Arial"/>
                <a:sym typeface="Arial"/>
              </a:rPr>
              <a:t>Why do you think creativity trumps all and is the most valuable and essential quality according to CEO’s who are looking to hire? </a:t>
            </a:r>
          </a:p>
          <a:p>
            <a:pPr marL="685800" marR="0" lvl="0" indent="-457200" algn="l" rtl="0">
              <a:lnSpc>
                <a:spcPct val="100000"/>
              </a:lnSpc>
              <a:spcBef>
                <a:spcPts val="1600"/>
              </a:spcBef>
              <a:spcAft>
                <a:spcPts val="0"/>
              </a:spcAft>
              <a:buClr>
                <a:schemeClr val="dk2"/>
              </a:buClr>
              <a:buSzPct val="100000"/>
              <a:buFont typeface="Arial"/>
              <a:buAutoNum type="arabicPeriod"/>
            </a:pPr>
            <a:r>
              <a:rPr lang="en-US" sz="2400" b="0" i="0" u="none" strike="noStrike" cap="none">
                <a:solidFill>
                  <a:srgbClr val="1C2B39"/>
                </a:solidFill>
                <a:latin typeface="Arial"/>
                <a:ea typeface="Arial"/>
                <a:cs typeface="Arial"/>
                <a:sym typeface="Arial"/>
              </a:rPr>
              <a:t>Do you feel that school stunts your creativity? </a:t>
            </a:r>
          </a:p>
          <a:p>
            <a:pPr marL="685800" marR="0" lvl="0" indent="-457200" algn="l" rtl="0">
              <a:lnSpc>
                <a:spcPct val="100000"/>
              </a:lnSpc>
              <a:spcBef>
                <a:spcPts val="1600"/>
              </a:spcBef>
              <a:spcAft>
                <a:spcPts val="0"/>
              </a:spcAft>
              <a:buClr>
                <a:schemeClr val="dk2"/>
              </a:buClr>
              <a:buSzPct val="100000"/>
              <a:buFont typeface="Arial"/>
              <a:buAutoNum type="arabicPeriod"/>
            </a:pPr>
            <a:r>
              <a:rPr lang="en-US" sz="2400" b="0" i="0" u="none" strike="noStrike" cap="none">
                <a:solidFill>
                  <a:srgbClr val="1C2B39"/>
                </a:solidFill>
                <a:latin typeface="Arial"/>
                <a:ea typeface="Arial"/>
                <a:cs typeface="Arial"/>
                <a:sym typeface="Arial"/>
              </a:rPr>
              <a:t>Brainstorm different ways that teachers could  integrate more creative opportunities for you at school.</a:t>
            </a:r>
          </a:p>
          <a:p>
            <a:pPr marL="685800" marR="0" lvl="0" indent="-457200" algn="l" rtl="0">
              <a:lnSpc>
                <a:spcPct val="100000"/>
              </a:lnSpc>
              <a:spcBef>
                <a:spcPts val="1600"/>
              </a:spcBef>
              <a:spcAft>
                <a:spcPts val="0"/>
              </a:spcAft>
              <a:buClr>
                <a:schemeClr val="dk2"/>
              </a:buClr>
              <a:buSzPct val="100000"/>
              <a:buFont typeface="Arial"/>
              <a:buNone/>
            </a:pPr>
            <a:endParaRPr sz="2400" b="0" i="0" u="none" strike="noStrike" cap="none">
              <a:solidFill>
                <a:srgbClr val="1C2B39"/>
              </a:solidFill>
              <a:latin typeface="Arial"/>
              <a:ea typeface="Arial"/>
              <a:cs typeface="Arial"/>
              <a:sym typeface="Arial"/>
            </a:endParaRPr>
          </a:p>
        </p:txBody>
      </p:sp>
      <p:sp>
        <p:nvSpPr>
          <p:cNvPr id="336" name="Shape 336"/>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Understand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848950" y="600200"/>
            <a:ext cx="6694800" cy="5454299"/>
          </a:xfrm>
          <a:prstGeom prst="rect">
            <a:avLst/>
          </a:prstGeom>
          <a:no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FFFFFF"/>
              </a:buClr>
              <a:buSzPct val="25000"/>
              <a:buFont typeface="Arial Black"/>
              <a:buNone/>
            </a:pPr>
            <a:r>
              <a:rPr lang="en-US" sz="7200" b="0" i="0" u="none" strike="noStrike" cap="none">
                <a:solidFill>
                  <a:srgbClr val="FFFFFF"/>
                </a:solidFill>
                <a:latin typeface="Arial Black"/>
                <a:ea typeface="Arial Black"/>
                <a:cs typeface="Arial Black"/>
                <a:sym typeface="Arial Black"/>
              </a:rPr>
              <a:t/>
            </a:r>
            <a:br>
              <a:rPr lang="en-US" sz="7200" b="0" i="0" u="none" strike="noStrike" cap="none">
                <a:solidFill>
                  <a:srgbClr val="FFFFFF"/>
                </a:solidFill>
                <a:latin typeface="Arial Black"/>
                <a:ea typeface="Arial Black"/>
                <a:cs typeface="Arial Black"/>
                <a:sym typeface="Arial Black"/>
              </a:rPr>
            </a:br>
            <a:endParaRPr lang="en-US" sz="7200" b="0" i="0" u="none" strike="noStrike" cap="none">
              <a:solidFill>
                <a:srgbClr val="FFFFFF"/>
              </a:solidFill>
              <a:latin typeface="Arial Black"/>
              <a:ea typeface="Arial Black"/>
              <a:cs typeface="Arial Black"/>
              <a:sym typeface="Arial Black"/>
            </a:endParaRPr>
          </a:p>
          <a:p>
            <a:pPr marL="0" marR="0" lvl="0" indent="0" algn="l" rtl="0">
              <a:lnSpc>
                <a:spcPct val="100000"/>
              </a:lnSpc>
              <a:spcBef>
                <a:spcPts val="0"/>
              </a:spcBef>
              <a:spcAft>
                <a:spcPts val="0"/>
              </a:spcAft>
              <a:buClr>
                <a:srgbClr val="FFFFFF"/>
              </a:buClr>
              <a:buSzPct val="25000"/>
              <a:buFont typeface="Arial Black"/>
              <a:buNone/>
            </a:pPr>
            <a:r>
              <a:rPr lang="en-US" sz="6600" b="0" i="0" u="none" strike="noStrike" cap="none">
                <a:solidFill>
                  <a:srgbClr val="FFFFFF"/>
                </a:solidFill>
                <a:latin typeface="Arial Black"/>
                <a:ea typeface="Arial Black"/>
                <a:cs typeface="Arial Black"/>
                <a:sym typeface="Arial Black"/>
              </a:rPr>
              <a:t>Engage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571524" y="581400"/>
            <a:ext cx="7170395" cy="860700"/>
          </a:xfrm>
          <a:prstGeom prst="rect">
            <a:avLst/>
          </a:prstGeom>
          <a:noFill/>
          <a:ln>
            <a:noFill/>
          </a:ln>
        </p:spPr>
        <p:txBody>
          <a:bodyPr wrap="square" lIns="91425" tIns="91425" rIns="91425" bIns="91425" anchor="b" anchorCtr="0">
            <a:noAutofit/>
          </a:bodyPr>
          <a:lstStyle/>
          <a:p>
            <a:pPr marL="0" marR="0" lvl="0" indent="0" algn="l" rtl="0">
              <a:lnSpc>
                <a:spcPct val="100000"/>
              </a:lnSpc>
              <a:spcBef>
                <a:spcPts val="0"/>
              </a:spcBef>
              <a:spcAft>
                <a:spcPts val="0"/>
              </a:spcAft>
              <a:buClr>
                <a:schemeClr val="dk1"/>
              </a:buClr>
              <a:buSzPct val="25000"/>
              <a:buFont typeface="Arial Black"/>
              <a:buNone/>
            </a:pPr>
            <a:r>
              <a:rPr lang="en-US" sz="3200" b="0" i="0" u="none" strike="noStrike" cap="none">
                <a:solidFill>
                  <a:srgbClr val="1A4625"/>
                </a:solidFill>
                <a:latin typeface="Arial Black"/>
                <a:ea typeface="Arial Black"/>
                <a:cs typeface="Arial Black"/>
                <a:sym typeface="Arial Black"/>
              </a:rPr>
              <a:t>The Secret to Creativity</a:t>
            </a:r>
          </a:p>
        </p:txBody>
      </p:sp>
      <p:sp>
        <p:nvSpPr>
          <p:cNvPr id="349" name="Shape 349"/>
          <p:cNvSpPr txBox="1">
            <a:spLocks noGrp="1"/>
          </p:cNvSpPr>
          <p:nvPr>
            <p:ph type="sldNum" idx="4294967295"/>
          </p:nvPr>
        </p:nvSpPr>
        <p:spPr>
          <a:xfrm>
            <a:off x="8083825" y="6324900"/>
            <a:ext cx="950149" cy="533099"/>
          </a:xfrm>
          <a:prstGeom prst="rect">
            <a:avLst/>
          </a:prstGeom>
          <a:noFill/>
          <a:ln>
            <a:noFill/>
          </a:ln>
        </p:spPr>
        <p:txBody>
          <a:bodyPr wrap="square" lIns="0" tIns="0" rIns="0" bIns="0" anchor="ctr"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Engage</a:t>
            </a:r>
          </a:p>
        </p:txBody>
      </p:sp>
      <p:sp>
        <p:nvSpPr>
          <p:cNvPr id="350" name="Shape 350" descr="Let your mind wander: Your next great idea might come when you least expect it.   Vote for PBS Digital Studios to win a Webby! https://pv.webbyawards.com/2016/online-film-video/video-channels-and-networks/science-education  My Twitter: https://twitter.com/nessyhill | Instagram: https://www.instagram.com/nessyhill/  Subscribe to BrainCraft! http://ow.ly/rt5IE  BrainCraft is created, written and hosted by Vanessa Hill (@nessyhill) and brought to you by PBS Digital Studios. Talking psychology, neuroscience &amp; why we act the way we do.  Sound design: Joel Werner http://joelwerner.com Research and writing: Rachelle Oldmixon Producer and editor: Vanessa Hill  Keep in touch, won't you? Snapchat: nessyhill Twitter https://twitter.com/nessyhill Instagram https://instagram.com/nessyhill Tumblr http://braincraft.tumblr.com Facebook https://www.facebook.com/Braincraft  REFERENCES  Ukkola-Vuoti, L., Kanduri, C., Oikkonen, J., Buck, G., Blancher, C., Raijas, P., ... &amp; Järvelä, I. (2013). Genome-wide copy number variation analysis in extended families and unrelated individuals characterized for musical aptitude and creativity in music. PLoS One, 8(2), e56356. http://journals.plos.org/plosone/article/asset?id=10.1371%2Fjournal.pone.0056356.PDF  Sawyer, K. (2011). The cognitive neuroscience of creativity: a critical review.Creativity Research Journal, 23(2), 137-154. http://www.unc.edu/home/rksawyer/PDFs/Neuroscience.pdf  Fink, A., Benedek, M., Grabner, R. H., Staudt, B., &amp; Neubauer, A. C. (2007). Creativity meets neuroscience: Experimental tasks for the neuroscientific study of creative thinking. Methods, 42(1), 68-76. http://www.ncbi.nlm.nih.gov/pubmed/17434417  Berkowitz, A. L., &amp; Ansari, D. (2008). Generation of novel motor sequences: the neural correlates of musical improvisation. Neuroimage, 41(2), 535-543. https://www.wpi.edu/Images/CMS/HUA-CIMA/2008_Berkowitz.pdf  Mason, M. F., Norton, M. I., Van Horn, J. D., Wegner, D. M., Grafton, S. T., &amp; Macrae, C. N. (2007). Wandering minds: the default network and stimulus-independent thought. Science, 315(5810), 393-395. http://www.ncbi.nlm.nih.gov/pmc/articles/PMC1821121/pdf/nihms18906.xml.fixed.pdf  Kane, M. J., Brown, L. H., McVay, J. C., Silvia, P. J., Myin-Germeys, I., &amp; Kwapil, T. R. (2007). For whom the mind wanders, and when an experience-sampling study of working memory and executive control in daily life.Psychological science, 18(7), 614-621. http://www.ncbi.nlm.nih.gov/pubmed/17614870  Bhattacharya, J., &amp; Petsche, H. (2005). Drawing on mind's canvas: Differences in cortical integration patterns between artists and non-artists. Human Brain Mapping, 26, 1-14. Bhattacharya, J., &amp; Petsche, H. (2005). Drawing on mind's canvas: Differences in cortical integration patterns between artists and non‐artists.Human brain mapping, 26(1), 1-14.   IMAGES https://commons.wikimedia.org/wiki/File:Pietro_Longhi_(Italian_-_The_Painter_in_His_Studio_-_Google_Art_Project.jpg https://commons.wikimedia.org/wiki/File:Franz_Maria_Ingenmey_Der_bewunderte_K%C3%BCnstler_1871.jpg https://commons.wikimedia.org/wiki/File:Anton_Boch_sen_Bildnis_Gebhard_Weiss_1864_VLM.jpg https://commons.wikimedia.org/wiki/File:Sarah_Siddons_as_Lady_Macbeth_(Smirke,_c._1790-1810).jpg https://commons.wikimedia.org/wiki/File:HaydnPlaying.jpg https://upload.wikimedia.org/wikipedia/commons/6/66/Hans_Makart_-_Leonardo_da_Vinci_-_Google_Art_Project.jpg" title="The Secret to Creativity">
            <a:hlinkClick r:id="rId3"/>
          </p:cNvPr>
          <p:cNvSpPr/>
          <p:nvPr/>
        </p:nvSpPr>
        <p:spPr>
          <a:xfrm>
            <a:off x="675125" y="1714499"/>
            <a:ext cx="5992400" cy="4494300"/>
          </a:xfrm>
          <a:prstGeom prst="rect">
            <a:avLst/>
          </a:prstGeom>
          <a:blipFill>
            <a:blip r:embed="rId4">
              <a:alphaModFix/>
            </a:blip>
            <a:stretch>
              <a:fillRect/>
            </a:stretch>
          </a:blipFill>
          <a:ln>
            <a:noFill/>
          </a:ln>
        </p:spPr>
      </p:sp>
    </p:spTree>
  </p:cSld>
  <p:clrMapOvr>
    <a:masterClrMapping/>
  </p:clrMapOvr>
</p:sld>
</file>

<file path=ppt/theme/theme1.xml><?xml version="1.0" encoding="utf-8"?>
<a:theme xmlns:a="http://schemas.openxmlformats.org/drawingml/2006/main" name="6-8">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8">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824</Words>
  <Application>Microsoft Office PowerPoint</Application>
  <PresentationFormat>On-screen Show (4:3)</PresentationFormat>
  <Paragraphs>169</Paragraphs>
  <Slides>28</Slides>
  <Notes>27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28</vt:i4>
      </vt:variant>
    </vt:vector>
  </HeadingPairs>
  <TitlesOfParts>
    <vt:vector size="33" baseType="lpstr">
      <vt:lpstr>Calibri</vt:lpstr>
      <vt:lpstr>Arial</vt:lpstr>
      <vt:lpstr>Arial Black</vt:lpstr>
      <vt:lpstr>6-8</vt:lpstr>
      <vt:lpstr>6-8</vt:lpstr>
      <vt:lpstr>Creativity</vt:lpstr>
      <vt:lpstr>  Understand</vt:lpstr>
      <vt:lpstr>Creativity</vt:lpstr>
      <vt:lpstr>Curiosity </vt:lpstr>
      <vt:lpstr>CONNECTION TO ANTI-BULLYING MONTH</vt:lpstr>
      <vt:lpstr>Why Do We Need Creativity?</vt:lpstr>
      <vt:lpstr>Why Do We Need Creativity? </vt:lpstr>
      <vt:lpstr>  Engage</vt:lpstr>
      <vt:lpstr>The Secret to Creativity</vt:lpstr>
      <vt:lpstr>The Secret to Creativity</vt:lpstr>
      <vt:lpstr>The Secret to Creativity Continued...</vt:lpstr>
      <vt:lpstr>Alternative Use Test</vt:lpstr>
      <vt:lpstr>Alternative Use Test # 1</vt:lpstr>
      <vt:lpstr>Alternative Use Test # 2</vt:lpstr>
      <vt:lpstr>Alternative Use Test # 3</vt:lpstr>
      <vt:lpstr>Alternative Use Test # 4</vt:lpstr>
      <vt:lpstr>Alternative Use Test # 5</vt:lpstr>
      <vt:lpstr>How to Hack Your Brain to Increase Creativity</vt:lpstr>
      <vt:lpstr>Work with a group to recall all 4 ways that you can hack your brain to increase creativity.</vt:lpstr>
      <vt:lpstr>How to Hack Your Brain to Increase Creativity</vt:lpstr>
      <vt:lpstr>Let’s get our creative juices flowing with brain hacks # 2 and # 3  (lifting our mood  and exercising)!</vt:lpstr>
      <vt:lpstr>Let’s Get Our Creative Juices Flowing!</vt:lpstr>
      <vt:lpstr>Creative Prompts Slide 1</vt:lpstr>
      <vt:lpstr>Creative Prompts Slide 2</vt:lpstr>
      <vt:lpstr>Share your completed creativity prompt with your group. </vt:lpstr>
      <vt:lpstr>  Reflect</vt:lpstr>
      <vt:lpstr>Who would you nominate as the top 3 most creative people in your class? How do they demonstrate creativity on a regular basis? </vt:lpstr>
      <vt:lpstr>Get creative. Choose one way to demonstrate your creativity.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Creativity</dc:title>
  <cp:lastModifiedBy>mzeches</cp:lastModifiedBy>
  <cp:revision>1</cp:revision>
  <dcterms:modified xsi:type="dcterms:W3CDTF">2017-10-20T01:23:48Z</dcterms:modified>
</cp:coreProperties>
</file>