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6"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embeddedFontLst>
    <p:embeddedFont>
      <p:font typeface="Arial Black" panose="020B0A04020102020204" pitchFamily="34" charset="0"/>
      <p:bold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F7B5D8-0E47-40EE-9043-91D856EEAE4B}">
  <a:tblStyle styleId="{5EF7B5D8-0E47-40EE-9043-91D856EEAE4B}"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021442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dxap453EBW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xOVig5H7Ub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ER4l4bH2vA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Z4bv4h3M8j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ZKSWXzAnVe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ekLpn4zKiNU"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94062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1467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015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https://www.youtube.com/watch?v=dxap453EBWw</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242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1147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3325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https://www.youtube.com/watch?v=xOVig5H7UbM</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49568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65" name="Shape 26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6708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https://www.youtube.com/watch?v=ER4l4bH2vAU</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0739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06492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9332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29614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38214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05" name="Shape 30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71706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14" name="Shape 31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18813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22" name="Shape 32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0057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30976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38" name="Shape 33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21412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46" name="Shape 34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7002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https://www.youtube.com/watch?v=Z4bv4h3M8jY</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54" name="Shape 35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83149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62" name="Shape 36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2553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9" name="Shape 36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https://www.youtube.com/watch?v=ZKSWXzAnVe0</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70" name="Shape 37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7932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59" name="Shape 159"/>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38428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78" name="Shape 37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6112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5" name="Shape 3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86" name="Shape 38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5404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3" name="Shape 39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94" name="Shape 39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1463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03" name="Shape 40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2639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1" name="Shape 41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12" name="Shape 41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59650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21" name="Shape 421"/>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295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9" name="Shape 42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30" name="Shape 43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02024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38" name="Shape 43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0262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https://www.youtube.com/watch?v=ekLpn4zKiNU</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46" name="Shape 44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99009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3" name="Shape 4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54" name="Shape 45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9166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09148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62" name="Shape 46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1794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2118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7" name="Shape 47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78" name="Shape 47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9045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2193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3" name="Shape 49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94" name="Shape 49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8452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9" name="Shape 49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500" name="Shape 50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8301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8" name="Shape 50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509" name="Shape 509"/>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28572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888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85" name="Shape 18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48976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93" name="Shape 19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8360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02" name="Shape 20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379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168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pic>
        <p:nvPicPr>
          <p:cNvPr id="14" name="Shape 14" descr="Artboard 1-100.jpg"/>
          <p:cNvPicPr preferRelativeResize="0"/>
          <p:nvPr/>
        </p:nvPicPr>
        <p:blipFill rotWithShape="1">
          <a:blip r:embed="rId2">
            <a:alphaModFix/>
          </a:blip>
          <a:srcRect/>
          <a:stretch/>
        </p:blipFill>
        <p:spPr>
          <a:xfrm>
            <a:off x="3657625" y="-50"/>
            <a:ext cx="5486381" cy="6858000"/>
          </a:xfrm>
          <a:prstGeom prst="rect">
            <a:avLst/>
          </a:prstGeom>
          <a:noFill/>
          <a:ln>
            <a:noFill/>
          </a:ln>
        </p:spPr>
      </p:pic>
      <p:sp>
        <p:nvSpPr>
          <p:cNvPr id="15" name="Shape 15"/>
          <p:cNvSpPr txBox="1">
            <a:spLocks noGrp="1"/>
          </p:cNvSpPr>
          <p:nvPr>
            <p:ph type="title"/>
          </p:nvPr>
        </p:nvSpPr>
        <p:spPr>
          <a:xfrm>
            <a:off x="4559300" y="4273550"/>
            <a:ext cx="4121100" cy="2000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SzPts val="1400"/>
              <a:buFont typeface="Arial Black"/>
              <a:buNone/>
              <a:defRPr sz="3600" b="1" i="0" u="none" strike="noStrike" cap="none">
                <a:solidFill>
                  <a:srgbClr val="FFFFFF"/>
                </a:solidFill>
                <a:latin typeface="Arial Black"/>
                <a:ea typeface="Arial Black"/>
                <a:cs typeface="Arial Black"/>
                <a:sym typeface="Arial Black"/>
              </a:defRPr>
            </a:lvl1pPr>
            <a:lvl2pPr lvl="1" indent="0" algn="ctr">
              <a:spcBef>
                <a:spcPts val="0"/>
              </a:spcBef>
              <a:buClr>
                <a:schemeClr val="dk1"/>
              </a:buClr>
              <a:buSzPts val="1400"/>
              <a:buFont typeface="Arial"/>
              <a:buNone/>
              <a:defRPr sz="3600">
                <a:solidFill>
                  <a:schemeClr val="dk1"/>
                </a:solidFill>
              </a:defRPr>
            </a:lvl2pPr>
            <a:lvl3pPr lvl="2" indent="0" algn="ctr">
              <a:spcBef>
                <a:spcPts val="0"/>
              </a:spcBef>
              <a:buClr>
                <a:schemeClr val="dk1"/>
              </a:buClr>
              <a:buSzPts val="1400"/>
              <a:buFont typeface="Arial"/>
              <a:buNone/>
              <a:defRPr sz="3600">
                <a:solidFill>
                  <a:schemeClr val="dk1"/>
                </a:solidFill>
              </a:defRPr>
            </a:lvl3pPr>
            <a:lvl4pPr lvl="3" indent="0" algn="ctr">
              <a:spcBef>
                <a:spcPts val="0"/>
              </a:spcBef>
              <a:buClr>
                <a:schemeClr val="dk1"/>
              </a:buClr>
              <a:buSzPts val="1400"/>
              <a:buFont typeface="Arial"/>
              <a:buNone/>
              <a:defRPr sz="3600">
                <a:solidFill>
                  <a:schemeClr val="dk1"/>
                </a:solidFill>
              </a:defRPr>
            </a:lvl4pPr>
            <a:lvl5pPr lvl="4" indent="0" algn="ctr">
              <a:spcBef>
                <a:spcPts val="0"/>
              </a:spcBef>
              <a:buClr>
                <a:schemeClr val="dk1"/>
              </a:buClr>
              <a:buSzPts val="1400"/>
              <a:buFont typeface="Arial"/>
              <a:buNone/>
              <a:defRPr sz="3600">
                <a:solidFill>
                  <a:schemeClr val="dk1"/>
                </a:solidFill>
              </a:defRPr>
            </a:lvl5pPr>
            <a:lvl6pPr lvl="5" indent="0" algn="ctr">
              <a:spcBef>
                <a:spcPts val="0"/>
              </a:spcBef>
              <a:buClr>
                <a:schemeClr val="dk1"/>
              </a:buClr>
              <a:buSzPts val="1400"/>
              <a:buFont typeface="Arial"/>
              <a:buNone/>
              <a:defRPr sz="3600">
                <a:solidFill>
                  <a:schemeClr val="dk1"/>
                </a:solidFill>
              </a:defRPr>
            </a:lvl6pPr>
            <a:lvl7pPr lvl="6" indent="0" algn="ctr">
              <a:spcBef>
                <a:spcPts val="0"/>
              </a:spcBef>
              <a:buClr>
                <a:schemeClr val="dk1"/>
              </a:buClr>
              <a:buSzPts val="1400"/>
              <a:buFont typeface="Arial"/>
              <a:buNone/>
              <a:defRPr sz="3600">
                <a:solidFill>
                  <a:schemeClr val="dk1"/>
                </a:solidFill>
              </a:defRPr>
            </a:lvl7pPr>
            <a:lvl8pPr lvl="7" indent="0" algn="ctr">
              <a:spcBef>
                <a:spcPts val="0"/>
              </a:spcBef>
              <a:buClr>
                <a:schemeClr val="dk1"/>
              </a:buClr>
              <a:buSzPts val="1400"/>
              <a:buFont typeface="Arial"/>
              <a:buNone/>
              <a:defRPr sz="3600">
                <a:solidFill>
                  <a:schemeClr val="dk1"/>
                </a:solidFill>
              </a:defRPr>
            </a:lvl8pPr>
            <a:lvl9pPr lvl="8" indent="0" algn="ctr">
              <a:spcBef>
                <a:spcPts val="0"/>
              </a:spcBef>
              <a:buClr>
                <a:schemeClr val="dk1"/>
              </a:buClr>
              <a:buSzPts val="1400"/>
              <a:buFont typeface="Arial"/>
              <a:buNone/>
              <a:defRPr sz="3600">
                <a:solidFill>
                  <a:schemeClr val="dk1"/>
                </a:solidFill>
              </a:defRPr>
            </a:lvl9pPr>
          </a:lstStyle>
          <a:p>
            <a:endParaRPr/>
          </a:p>
        </p:txBody>
      </p:sp>
      <p:pic>
        <p:nvPicPr>
          <p:cNvPr id="16" name="Shape 16" descr="PPP-Logo_RGB.png"/>
          <p:cNvPicPr preferRelativeResize="0"/>
          <p:nvPr/>
        </p:nvPicPr>
        <p:blipFill rotWithShape="1">
          <a:blip r:embed="rId3">
            <a:alphaModFix/>
          </a:blip>
          <a:srcRect/>
          <a:stretch/>
        </p:blipFill>
        <p:spPr>
          <a:xfrm>
            <a:off x="0" y="0"/>
            <a:ext cx="3661650" cy="3661650"/>
          </a:xfrm>
          <a:prstGeom prst="rect">
            <a:avLst/>
          </a:prstGeom>
          <a:noFill/>
          <a:ln>
            <a:noFill/>
          </a:ln>
        </p:spPr>
      </p:pic>
      <p:sp>
        <p:nvSpPr>
          <p:cNvPr id="17" name="Shape 17"/>
          <p:cNvSpPr/>
          <p:nvPr/>
        </p:nvSpPr>
        <p:spPr>
          <a:xfrm>
            <a:off x="3581400" y="4273550"/>
            <a:ext cx="216000" cy="20001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Shape 18"/>
          <p:cNvSpPr txBox="1"/>
          <p:nvPr/>
        </p:nvSpPr>
        <p:spPr>
          <a:xfrm>
            <a:off x="892125" y="5083100"/>
            <a:ext cx="1877400" cy="3810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EC3E0"/>
              </a:buClr>
              <a:buFont typeface="Arial"/>
              <a:buNone/>
            </a:pPr>
            <a:r>
              <a:rPr lang="en-US" sz="1400" b="1" i="0" u="none" strike="noStrike" cap="none">
                <a:solidFill>
                  <a:srgbClr val="4EC3E0"/>
                </a:solidFill>
                <a:latin typeface="Arial"/>
                <a:ea typeface="Arial"/>
                <a:cs typeface="Arial"/>
                <a:sym typeface="Arial"/>
              </a:rPr>
              <a:t>#OtherPeopleMatter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two columns 2">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841750" y="1782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3000" b="1" i="1" u="none" strike="noStrike" cap="none">
                <a:solidFill>
                  <a:srgbClr val="1A4625"/>
                </a:solidFill>
                <a:latin typeface="Arial"/>
                <a:ea typeface="Arial"/>
                <a:cs typeface="Arial"/>
                <a:sym typeface="Arial"/>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pic>
        <p:nvPicPr>
          <p:cNvPr id="87" name="Shape 87"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pic>
        <p:nvPicPr>
          <p:cNvPr id="88" name="Shape 88"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89" name="Shape 89"/>
          <p:cNvSpPr txBox="1">
            <a:spLocks noGrp="1"/>
          </p:cNvSpPr>
          <p:nvPr>
            <p:ph type="subTitle" idx="1"/>
          </p:nvPr>
        </p:nvSpPr>
        <p:spPr>
          <a:xfrm>
            <a:off x="3841750" y="5454650"/>
            <a:ext cx="4483200" cy="6285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two columns 1">
    <p:spTree>
      <p:nvGrpSpPr>
        <p:cNvPr id="1" name="Shape 91"/>
        <p:cNvGrpSpPr/>
        <p:nvPr/>
      </p:nvGrpSpPr>
      <p:grpSpPr>
        <a:xfrm>
          <a:off x="0" y="0"/>
          <a:ext cx="0" cy="0"/>
          <a:chOff x="0" y="0"/>
          <a:chExt cx="0" cy="0"/>
        </a:xfrm>
      </p:grpSpPr>
      <p:sp>
        <p:nvSpPr>
          <p:cNvPr id="92" name="Shape 92"/>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3" name="Shape 93" descr="File_000 (2).png"/>
          <p:cNvPicPr preferRelativeResize="0"/>
          <p:nvPr/>
        </p:nvPicPr>
        <p:blipFill rotWithShape="1">
          <a:blip r:embed="rId2">
            <a:alphaModFix/>
          </a:blip>
          <a:srcRect l="15346" r="8607"/>
          <a:stretch/>
        </p:blipFill>
        <p:spPr>
          <a:xfrm>
            <a:off x="5607000" y="-19050"/>
            <a:ext cx="3537001" cy="6877051"/>
          </a:xfrm>
          <a:prstGeom prst="rect">
            <a:avLst/>
          </a:prstGeom>
          <a:noFill/>
          <a:ln>
            <a:noFill/>
          </a:ln>
        </p:spPr>
      </p:pic>
      <p:sp>
        <p:nvSpPr>
          <p:cNvPr id="94" name="Shape 94"/>
          <p:cNvSpPr txBox="1">
            <a:spLocks noGrp="1"/>
          </p:cNvSpPr>
          <p:nvPr>
            <p:ph type="title"/>
          </p:nvPr>
        </p:nvSpPr>
        <p:spPr>
          <a:xfrm>
            <a:off x="5651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95" name="Shape 95"/>
          <p:cNvSpPr txBox="1">
            <a:spLocks noGrp="1"/>
          </p:cNvSpPr>
          <p:nvPr>
            <p:ph type="subTitle" idx="1"/>
          </p:nvPr>
        </p:nvSpPr>
        <p:spPr>
          <a:xfrm>
            <a:off x="5651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6" name="Shape 96"/>
          <p:cNvSpPr txBox="1"/>
          <p:nvPr/>
        </p:nvSpPr>
        <p:spPr>
          <a:xfrm>
            <a:off x="6540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 name="Shape 97"/>
          <p:cNvSpPr txBox="1">
            <a:spLocks noGrp="1"/>
          </p:cNvSpPr>
          <p:nvPr>
            <p:ph type="body" idx="2"/>
          </p:nvPr>
        </p:nvSpPr>
        <p:spPr>
          <a:xfrm>
            <a:off x="6540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8" name="Shape 98"/>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9"/>
        <p:cNvGrpSpPr/>
        <p:nvPr/>
      </p:nvGrpSpPr>
      <p:grpSpPr>
        <a:xfrm>
          <a:off x="0" y="0"/>
          <a:ext cx="0" cy="0"/>
          <a:chOff x="0" y="0"/>
          <a:chExt cx="0" cy="0"/>
        </a:xfrm>
      </p:grpSpPr>
      <p:sp>
        <p:nvSpPr>
          <p:cNvPr id="100" name="Shape 100"/>
          <p:cNvSpPr/>
          <p:nvPr/>
        </p:nvSpPr>
        <p:spPr>
          <a:xfrm>
            <a:off x="-12700" y="-19050"/>
            <a:ext cx="91566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C2B39"/>
              </a:solidFill>
              <a:latin typeface="Arial"/>
              <a:ea typeface="Arial"/>
              <a:cs typeface="Arial"/>
              <a:sym typeface="Arial"/>
            </a:endParaRPr>
          </a:p>
        </p:txBody>
      </p:sp>
      <p:sp>
        <p:nvSpPr>
          <p:cNvPr id="101" name="Shape 101"/>
          <p:cNvSpPr/>
          <p:nvPr/>
        </p:nvSpPr>
        <p:spPr>
          <a:xfrm>
            <a:off x="0" y="6324874"/>
            <a:ext cx="9144000" cy="533099"/>
          </a:xfrm>
          <a:prstGeom prst="rect">
            <a:avLst/>
          </a:prstGeom>
          <a:solidFill>
            <a:srgbClr val="D9D9D9"/>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02" name="Shape 102"/>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3" name="Shape 103"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04" name="Shape 104"/>
          <p:cNvSpPr/>
          <p:nvPr/>
        </p:nvSpPr>
        <p:spPr>
          <a:xfrm>
            <a:off x="423075" y="1905125"/>
            <a:ext cx="3028500" cy="3028500"/>
          </a:xfrm>
          <a:prstGeom prst="ellipse">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5" name="Shape 105"/>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106" name="Shape 106"/>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07" name="Shape 107"/>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8" name="Shape 108"/>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09" name="Shape 109"/>
          <p:cNvSpPr/>
          <p:nvPr/>
        </p:nvSpPr>
        <p:spPr>
          <a:xfrm>
            <a:off x="537925" y="2029600"/>
            <a:ext cx="2798700" cy="2798700"/>
          </a:xfrm>
          <a:prstGeom prst="ellipse">
            <a:avLst/>
          </a:prstGeom>
          <a:noFill/>
          <a:ln w="9525" cap="flat" cmpd="sng">
            <a:solidFill>
              <a:srgbClr val="4EC3E0"/>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 name="Shape 110"/>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1">
    <p:spTree>
      <p:nvGrpSpPr>
        <p:cNvPr id="1" name="Shape 111"/>
        <p:cNvGrpSpPr/>
        <p:nvPr/>
      </p:nvGrpSpPr>
      <p:grpSpPr>
        <a:xfrm>
          <a:off x="0" y="0"/>
          <a:ext cx="0" cy="0"/>
          <a:chOff x="0" y="0"/>
          <a:chExt cx="0" cy="0"/>
        </a:xfrm>
      </p:grpSpPr>
      <p:sp>
        <p:nvSpPr>
          <p:cNvPr id="112" name="Shape 112"/>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pic>
        <p:nvPicPr>
          <p:cNvPr id="113" name="Shape 113"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14" name="Shape 114"/>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115" name="Shape 11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16" name="Shape 11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1 1">
    <p:spTree>
      <p:nvGrpSpPr>
        <p:cNvPr id="1" name="Shape 117"/>
        <p:cNvGrpSpPr/>
        <p:nvPr/>
      </p:nvGrpSpPr>
      <p:grpSpPr>
        <a:xfrm>
          <a:off x="0" y="0"/>
          <a:ext cx="0" cy="0"/>
          <a:chOff x="0" y="0"/>
          <a:chExt cx="0" cy="0"/>
        </a:xfrm>
      </p:grpSpPr>
      <p:sp>
        <p:nvSpPr>
          <p:cNvPr id="118" name="Shape 118"/>
          <p:cNvSpPr/>
          <p:nvPr/>
        </p:nvSpPr>
        <p:spPr>
          <a:xfrm>
            <a:off x="0" y="5120225"/>
            <a:ext cx="9144000" cy="1737600"/>
          </a:xfrm>
          <a:prstGeom prst="rect">
            <a:avLst/>
          </a:prstGeom>
          <a:solidFill>
            <a:srgbClr val="1A462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119" name="Shape 119"/>
          <p:cNvSpPr txBox="1">
            <a:spLocks noGrp="1"/>
          </p:cNvSpPr>
          <p:nvPr>
            <p:ph type="subTitle" idx="1"/>
          </p:nvPr>
        </p:nvSpPr>
        <p:spPr>
          <a:xfrm>
            <a:off x="487875" y="5267925"/>
            <a:ext cx="8300700" cy="1590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20" name="Shape 12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ne column text">
    <p:bg>
      <p:bgPr>
        <a:solidFill>
          <a:srgbClr val="1C2B39"/>
        </a:solidFill>
        <a:effectLst/>
      </p:bgPr>
    </p:bg>
    <p:spTree>
      <p:nvGrpSpPr>
        <p:cNvPr id="1" name="Shape 121"/>
        <p:cNvGrpSpPr/>
        <p:nvPr/>
      </p:nvGrpSpPr>
      <p:grpSpPr>
        <a:xfrm>
          <a:off x="0" y="0"/>
          <a:ext cx="0" cy="0"/>
          <a:chOff x="0" y="0"/>
          <a:chExt cx="0" cy="0"/>
        </a:xfrm>
      </p:grpSpPr>
      <p:pic>
        <p:nvPicPr>
          <p:cNvPr id="122" name="Shape 122"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123" name="Shape 123"/>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24" name="Shape 124"/>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125" name="Shape 125"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126" name="Shape 126"/>
          <p:cNvSpPr/>
          <p:nvPr/>
        </p:nvSpPr>
        <p:spPr>
          <a:xfrm>
            <a:off x="0" y="6324874"/>
            <a:ext cx="9144000" cy="533099"/>
          </a:xfrm>
          <a:prstGeom prst="rect">
            <a:avLst/>
          </a:prstGeom>
          <a:solidFill>
            <a:srgbClr val="49556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27" name="Shape 127"/>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Font typeface="Arial"/>
              <a:buNone/>
            </a:pPr>
            <a:r>
              <a:rPr lang="en-US" sz="1400" b="1" i="0" u="none" strike="noStrike" cap="none">
                <a:solidFill>
                  <a:srgbClr val="FFFFFF"/>
                </a:solidFill>
                <a:latin typeface="Arial"/>
                <a:ea typeface="Arial"/>
                <a:cs typeface="Arial"/>
                <a:sym typeface="Arial"/>
              </a:rPr>
              <a:t>#OtherPeopleMatter</a:t>
            </a:r>
          </a:p>
        </p:txBody>
      </p:sp>
      <p:sp>
        <p:nvSpPr>
          <p:cNvPr id="128" name="Shape 128"/>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ne column text 1">
    <p:bg>
      <p:bgPr>
        <a:solidFill>
          <a:srgbClr val="1A4625"/>
        </a:solidFill>
        <a:effectLst/>
      </p:bgPr>
    </p:bg>
    <p:spTree>
      <p:nvGrpSpPr>
        <p:cNvPr id="1" name="Shape 129"/>
        <p:cNvGrpSpPr/>
        <p:nvPr/>
      </p:nvGrpSpPr>
      <p:grpSpPr>
        <a:xfrm>
          <a:off x="0" y="0"/>
          <a:ext cx="0" cy="0"/>
          <a:chOff x="0" y="0"/>
          <a:chExt cx="0" cy="0"/>
        </a:xfrm>
      </p:grpSpPr>
      <p:pic>
        <p:nvPicPr>
          <p:cNvPr id="130" name="Shape 130"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131" name="Shape 131"/>
          <p:cNvSpPr txBox="1">
            <a:spLocks noGrp="1"/>
          </p:cNvSpPr>
          <p:nvPr>
            <p:ph type="subTitle" idx="1"/>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2" name="Shape 132"/>
          <p:cNvSpPr txBox="1">
            <a:spLocks noGrp="1"/>
          </p:cNvSpPr>
          <p:nvPr>
            <p:ph type="subTitle" idx="2"/>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133" name="Shape 133"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134" name="Shape 134"/>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86B51"/>
              </a:solidFill>
              <a:latin typeface="Arial"/>
              <a:ea typeface="Arial"/>
              <a:cs typeface="Arial"/>
              <a:sym typeface="Arial"/>
            </a:endParaRPr>
          </a:p>
        </p:txBody>
      </p:sp>
      <p:sp>
        <p:nvSpPr>
          <p:cNvPr id="135" name="Shape 135"/>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Font typeface="Arial"/>
              <a:buNone/>
            </a:pPr>
            <a:r>
              <a:rPr lang="en-US" sz="1400" b="1" i="0" u="none" strike="noStrike" cap="none">
                <a:solidFill>
                  <a:srgbClr val="FFFFFF"/>
                </a:solidFill>
                <a:latin typeface="Arial"/>
                <a:ea typeface="Arial"/>
                <a:cs typeface="Arial"/>
                <a:sym typeface="Arial"/>
              </a:rPr>
              <a:t>#OtherPeopleMatter</a:t>
            </a:r>
          </a:p>
        </p:txBody>
      </p:sp>
      <p:sp>
        <p:nvSpPr>
          <p:cNvPr id="136" name="Shape 136"/>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point">
    <p:spTree>
      <p:nvGrpSpPr>
        <p:cNvPr id="1" name="Shape 137"/>
        <p:cNvGrpSpPr/>
        <p:nvPr/>
      </p:nvGrpSpPr>
      <p:grpSpPr>
        <a:xfrm>
          <a:off x="0" y="0"/>
          <a:ext cx="0" cy="0"/>
          <a:chOff x="0" y="0"/>
          <a:chExt cx="0" cy="0"/>
        </a:xfrm>
      </p:grpSpPr>
      <p:sp>
        <p:nvSpPr>
          <p:cNvPr id="138" name="Shape 138"/>
          <p:cNvSpPr/>
          <p:nvPr/>
        </p:nvSpPr>
        <p:spPr>
          <a:xfrm>
            <a:off x="0" y="-19000"/>
            <a:ext cx="91440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9" name="Shape 139"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40" name="Shape 140"/>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1A4625"/>
              </a:buClr>
              <a:buSzPts val="1400"/>
              <a:buFont typeface="Arial Black"/>
              <a:buNone/>
              <a:defRPr sz="7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4800">
                <a:solidFill>
                  <a:schemeClr val="dk1"/>
                </a:solidFill>
              </a:defRPr>
            </a:lvl2pPr>
            <a:lvl3pPr lvl="2" indent="0" rtl="0">
              <a:spcBef>
                <a:spcPts val="0"/>
              </a:spcBef>
              <a:buClr>
                <a:schemeClr val="dk1"/>
              </a:buClr>
              <a:buSzPts val="1400"/>
              <a:buFont typeface="Arial"/>
              <a:buNone/>
              <a:defRPr sz="4800">
                <a:solidFill>
                  <a:schemeClr val="dk1"/>
                </a:solidFill>
              </a:defRPr>
            </a:lvl3pPr>
            <a:lvl4pPr lvl="3" indent="0" rtl="0">
              <a:spcBef>
                <a:spcPts val="0"/>
              </a:spcBef>
              <a:buClr>
                <a:schemeClr val="dk1"/>
              </a:buClr>
              <a:buSzPts val="1400"/>
              <a:buFont typeface="Arial"/>
              <a:buNone/>
              <a:defRPr sz="4800">
                <a:solidFill>
                  <a:schemeClr val="dk1"/>
                </a:solidFill>
              </a:defRPr>
            </a:lvl4pPr>
            <a:lvl5pPr lvl="4" indent="0" rtl="0">
              <a:spcBef>
                <a:spcPts val="0"/>
              </a:spcBef>
              <a:buClr>
                <a:schemeClr val="dk1"/>
              </a:buClr>
              <a:buSzPts val="1400"/>
              <a:buFont typeface="Arial"/>
              <a:buNone/>
              <a:defRPr sz="4800">
                <a:solidFill>
                  <a:schemeClr val="dk1"/>
                </a:solidFill>
              </a:defRPr>
            </a:lvl5pPr>
            <a:lvl6pPr lvl="5" indent="0" rtl="0">
              <a:spcBef>
                <a:spcPts val="0"/>
              </a:spcBef>
              <a:buClr>
                <a:schemeClr val="dk1"/>
              </a:buClr>
              <a:buSzPts val="1400"/>
              <a:buFont typeface="Arial"/>
              <a:buNone/>
              <a:defRPr sz="4800">
                <a:solidFill>
                  <a:schemeClr val="dk1"/>
                </a:solidFill>
              </a:defRPr>
            </a:lvl6pPr>
            <a:lvl7pPr lvl="6" indent="0" rtl="0">
              <a:spcBef>
                <a:spcPts val="0"/>
              </a:spcBef>
              <a:buClr>
                <a:schemeClr val="dk1"/>
              </a:buClr>
              <a:buSzPts val="1400"/>
              <a:buFont typeface="Arial"/>
              <a:buNone/>
              <a:defRPr sz="4800">
                <a:solidFill>
                  <a:schemeClr val="dk1"/>
                </a:solidFill>
              </a:defRPr>
            </a:lvl7pPr>
            <a:lvl8pPr lvl="7" indent="0" rtl="0">
              <a:spcBef>
                <a:spcPts val="0"/>
              </a:spcBef>
              <a:buClr>
                <a:schemeClr val="dk1"/>
              </a:buClr>
              <a:buSzPts val="1400"/>
              <a:buFont typeface="Arial"/>
              <a:buNone/>
              <a:defRPr sz="4800">
                <a:solidFill>
                  <a:schemeClr val="dk1"/>
                </a:solidFill>
              </a:defRPr>
            </a:lvl8pPr>
            <a:lvl9pPr lvl="8" indent="0" rtl="0">
              <a:spcBef>
                <a:spcPts val="0"/>
              </a:spcBef>
              <a:buClr>
                <a:schemeClr val="dk1"/>
              </a:buClr>
              <a:buSzPts val="1400"/>
              <a:buFont typeface="Arial"/>
              <a:buNone/>
              <a:defRPr sz="4800">
                <a:solidFill>
                  <a:schemeClr val="dk1"/>
                </a:solidFill>
              </a:defRPr>
            </a:lvl9pPr>
          </a:lstStyle>
          <a:p>
            <a:endParaRPr/>
          </a:p>
        </p:txBody>
      </p:sp>
      <p:sp>
        <p:nvSpPr>
          <p:cNvPr id="141" name="Shape 141"/>
          <p:cNvSpPr/>
          <p:nvPr/>
        </p:nvSpPr>
        <p:spPr>
          <a:xfrm>
            <a:off x="0" y="6324874"/>
            <a:ext cx="9144000" cy="533099"/>
          </a:xfrm>
          <a:prstGeom prst="rect">
            <a:avLst/>
          </a:prstGeom>
          <a:solidFill>
            <a:srgbClr val="D8D8D8"/>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42" name="Shape 142"/>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43" name="Shape 143"/>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4179325" y="4042292"/>
            <a:ext cx="4430192" cy="19049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rial Black"/>
              <a:buNone/>
              <a:defRPr sz="2400" b="1" i="0" u="none" strike="noStrike" cap="none">
                <a:solidFill>
                  <a:schemeClr val="lt1"/>
                </a:solidFill>
                <a:latin typeface="Arial Black"/>
                <a:ea typeface="Arial Black"/>
                <a:cs typeface="Arial Black"/>
                <a:sym typeface="Arial Black"/>
              </a:defRPr>
            </a:lvl1pPr>
            <a:lvl2pPr lvl="1" indent="0">
              <a:spcBef>
                <a:spcPts val="0"/>
              </a:spcBef>
              <a:buClr>
                <a:schemeClr val="dk1"/>
              </a:buClr>
              <a:buSzPts val="1400"/>
              <a:buFont typeface="Arial"/>
              <a:buNone/>
              <a:defRPr sz="1800">
                <a:solidFill>
                  <a:schemeClr val="dk1"/>
                </a:solidFill>
              </a:defRPr>
            </a:lvl2pPr>
            <a:lvl3pPr lvl="2" indent="0">
              <a:spcBef>
                <a:spcPts val="0"/>
              </a:spcBef>
              <a:buClr>
                <a:schemeClr val="dk1"/>
              </a:buClr>
              <a:buSzPts val="1400"/>
              <a:buFont typeface="Arial"/>
              <a:buNone/>
              <a:defRPr sz="1800">
                <a:solidFill>
                  <a:schemeClr val="dk1"/>
                </a:solidFill>
              </a:defRPr>
            </a:lvl3pPr>
            <a:lvl4pPr lvl="3" indent="0">
              <a:spcBef>
                <a:spcPts val="0"/>
              </a:spcBef>
              <a:buClr>
                <a:schemeClr val="dk1"/>
              </a:buClr>
              <a:buSzPts val="1400"/>
              <a:buFont typeface="Arial"/>
              <a:buNone/>
              <a:defRPr sz="1800">
                <a:solidFill>
                  <a:schemeClr val="dk1"/>
                </a:solidFill>
              </a:defRPr>
            </a:lvl4pPr>
            <a:lvl5pPr lvl="4" indent="0">
              <a:spcBef>
                <a:spcPts val="0"/>
              </a:spcBef>
              <a:buClr>
                <a:schemeClr val="dk1"/>
              </a:buClr>
              <a:buSzPts val="1400"/>
              <a:buFont typeface="Arial"/>
              <a:buNone/>
              <a:defRPr sz="1800">
                <a:solidFill>
                  <a:schemeClr val="dk1"/>
                </a:solidFill>
              </a:defRPr>
            </a:lvl5pPr>
            <a:lvl6pPr lvl="5" indent="0">
              <a:spcBef>
                <a:spcPts val="0"/>
              </a:spcBef>
              <a:buClr>
                <a:schemeClr val="dk1"/>
              </a:buClr>
              <a:buSzPts val="1400"/>
              <a:buFont typeface="Arial"/>
              <a:buNone/>
              <a:defRPr sz="1800">
                <a:solidFill>
                  <a:schemeClr val="dk1"/>
                </a:solidFill>
              </a:defRPr>
            </a:lvl6pPr>
            <a:lvl7pPr lvl="6" indent="0">
              <a:spcBef>
                <a:spcPts val="0"/>
              </a:spcBef>
              <a:buClr>
                <a:schemeClr val="dk1"/>
              </a:buClr>
              <a:buSzPts val="1400"/>
              <a:buFont typeface="Arial"/>
              <a:buNone/>
              <a:defRPr sz="1800">
                <a:solidFill>
                  <a:schemeClr val="dk1"/>
                </a:solidFill>
              </a:defRPr>
            </a:lvl7pPr>
            <a:lvl8pPr lvl="7" indent="0">
              <a:spcBef>
                <a:spcPts val="0"/>
              </a:spcBef>
              <a:buClr>
                <a:schemeClr val="dk1"/>
              </a:buClr>
              <a:buSzPts val="1400"/>
              <a:buFont typeface="Arial"/>
              <a:buNone/>
              <a:defRPr sz="1800">
                <a:solidFill>
                  <a:schemeClr val="dk1"/>
                </a:solidFill>
              </a:defRPr>
            </a:lvl8pPr>
            <a:lvl9pPr lvl="8" indent="0">
              <a:spcBef>
                <a:spcPts val="0"/>
              </a:spcBef>
              <a:buClr>
                <a:schemeClr val="dk1"/>
              </a:buClr>
              <a:buSzPts val="1400"/>
              <a:buFont typeface="Arial"/>
              <a:buNone/>
              <a:defRPr sz="1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Main point 1">
    <p:bg>
      <p:bgPr>
        <a:solidFill>
          <a:srgbClr val="1A4625"/>
        </a:solidFill>
        <a:effectLst/>
      </p:bgPr>
    </p:bg>
    <p:spTree>
      <p:nvGrpSpPr>
        <p:cNvPr id="1" name="Shape 19"/>
        <p:cNvGrpSpPr/>
        <p:nvPr/>
      </p:nvGrpSpPr>
      <p:grpSpPr>
        <a:xfrm>
          <a:off x="0" y="0"/>
          <a:ext cx="0" cy="0"/>
          <a:chOff x="0" y="0"/>
          <a:chExt cx="0" cy="0"/>
        </a:xfrm>
      </p:grpSpPr>
      <p:pic>
        <p:nvPicPr>
          <p:cNvPr id="20" name="Shape 20" descr="PPP-Logo_REV.png"/>
          <p:cNvPicPr preferRelativeResize="0"/>
          <p:nvPr/>
        </p:nvPicPr>
        <p:blipFill rotWithShape="1">
          <a:blip r:embed="rId2">
            <a:alphaModFix/>
          </a:blip>
          <a:srcRect/>
          <a:stretch/>
        </p:blipFill>
        <p:spPr>
          <a:xfrm>
            <a:off x="7892250" y="199325"/>
            <a:ext cx="903298" cy="1201545"/>
          </a:xfrm>
          <a:prstGeom prst="rect">
            <a:avLst/>
          </a:prstGeom>
          <a:noFill/>
          <a:ln>
            <a:noFill/>
          </a:ln>
        </p:spPr>
      </p:pic>
      <p:sp>
        <p:nvSpPr>
          <p:cNvPr id="21" name="Shape 21"/>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2" name="Shape 22"/>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Font typeface="Arial"/>
              <a:buNone/>
            </a:pPr>
            <a:r>
              <a:rPr lang="en-US" sz="1400" b="1" i="0" u="none" strike="noStrike" cap="none">
                <a:solidFill>
                  <a:srgbClr val="FFFFFF"/>
                </a:solidFill>
                <a:latin typeface="Arial"/>
                <a:ea typeface="Arial"/>
                <a:cs typeface="Arial"/>
                <a:sym typeface="Arial"/>
              </a:rPr>
              <a:t>#OtherPeopleMatter</a:t>
            </a:r>
          </a:p>
        </p:txBody>
      </p:sp>
      <p:sp>
        <p:nvSpPr>
          <p:cNvPr id="23" name="Shape 23"/>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SzPts val="1400"/>
              <a:buFont typeface="Arial Black"/>
              <a:buNone/>
              <a:defRPr sz="6600" b="0" i="0" u="none" strike="noStrike" cap="none">
                <a:solidFill>
                  <a:srgbClr val="FFFFFF"/>
                </a:solidFill>
                <a:latin typeface="Arial Black"/>
                <a:ea typeface="Arial Black"/>
                <a:cs typeface="Arial Black"/>
                <a:sym typeface="Arial Black"/>
              </a:defRPr>
            </a:lvl1pPr>
            <a:lvl2pPr lvl="1" indent="0" rtl="0">
              <a:spcBef>
                <a:spcPts val="0"/>
              </a:spcBef>
              <a:buClr>
                <a:srgbClr val="FFFFFF"/>
              </a:buClr>
              <a:buSzPts val="1400"/>
              <a:buFont typeface="Arial"/>
              <a:buNone/>
              <a:defRPr sz="4800">
                <a:solidFill>
                  <a:srgbClr val="FFFFFF"/>
                </a:solidFill>
              </a:defRPr>
            </a:lvl2pPr>
            <a:lvl3pPr lvl="2" indent="0" rtl="0">
              <a:spcBef>
                <a:spcPts val="0"/>
              </a:spcBef>
              <a:buClr>
                <a:srgbClr val="FFFFFF"/>
              </a:buClr>
              <a:buSzPts val="1400"/>
              <a:buFont typeface="Arial"/>
              <a:buNone/>
              <a:defRPr sz="4800">
                <a:solidFill>
                  <a:srgbClr val="FFFFFF"/>
                </a:solidFill>
              </a:defRPr>
            </a:lvl3pPr>
            <a:lvl4pPr lvl="3" indent="0" rtl="0">
              <a:spcBef>
                <a:spcPts val="0"/>
              </a:spcBef>
              <a:buClr>
                <a:srgbClr val="FFFFFF"/>
              </a:buClr>
              <a:buSzPts val="1400"/>
              <a:buFont typeface="Arial"/>
              <a:buNone/>
              <a:defRPr sz="4800">
                <a:solidFill>
                  <a:srgbClr val="FFFFFF"/>
                </a:solidFill>
              </a:defRPr>
            </a:lvl4pPr>
            <a:lvl5pPr lvl="4" indent="0" rtl="0">
              <a:spcBef>
                <a:spcPts val="0"/>
              </a:spcBef>
              <a:buClr>
                <a:srgbClr val="FFFFFF"/>
              </a:buClr>
              <a:buSzPts val="1400"/>
              <a:buFont typeface="Arial"/>
              <a:buNone/>
              <a:defRPr sz="4800">
                <a:solidFill>
                  <a:srgbClr val="FFFFFF"/>
                </a:solidFill>
              </a:defRPr>
            </a:lvl5pPr>
            <a:lvl6pPr lvl="5" indent="0" rtl="0">
              <a:spcBef>
                <a:spcPts val="0"/>
              </a:spcBef>
              <a:buClr>
                <a:srgbClr val="FFFFFF"/>
              </a:buClr>
              <a:buSzPts val="1400"/>
              <a:buFont typeface="Arial"/>
              <a:buNone/>
              <a:defRPr sz="4800">
                <a:solidFill>
                  <a:srgbClr val="FFFFFF"/>
                </a:solidFill>
              </a:defRPr>
            </a:lvl6pPr>
            <a:lvl7pPr lvl="6" indent="0" rtl="0">
              <a:spcBef>
                <a:spcPts val="0"/>
              </a:spcBef>
              <a:buClr>
                <a:srgbClr val="FFFFFF"/>
              </a:buClr>
              <a:buSzPts val="1400"/>
              <a:buFont typeface="Arial"/>
              <a:buNone/>
              <a:defRPr sz="4800">
                <a:solidFill>
                  <a:srgbClr val="FFFFFF"/>
                </a:solidFill>
              </a:defRPr>
            </a:lvl7pPr>
            <a:lvl8pPr lvl="7" indent="0" rtl="0">
              <a:spcBef>
                <a:spcPts val="0"/>
              </a:spcBef>
              <a:buClr>
                <a:srgbClr val="FFFFFF"/>
              </a:buClr>
              <a:buSzPts val="1400"/>
              <a:buFont typeface="Arial"/>
              <a:buNone/>
              <a:defRPr sz="4800">
                <a:solidFill>
                  <a:srgbClr val="FFFFFF"/>
                </a:solidFill>
              </a:defRPr>
            </a:lvl8pPr>
            <a:lvl9pPr lvl="8" indent="0" rtl="0">
              <a:spcBef>
                <a:spcPts val="0"/>
              </a:spcBef>
              <a:buClr>
                <a:srgbClr val="FFFFFF"/>
              </a:buClr>
              <a:buSzPts val="1400"/>
              <a:buFont typeface="Arial"/>
              <a:buNone/>
              <a:defRPr sz="48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685800" y="2130425"/>
            <a:ext cx="7772400" cy="1470023"/>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rgbClr val="35914B"/>
                </a:solidFill>
                <a:latin typeface="Arial Black"/>
                <a:ea typeface="Arial Black"/>
                <a:cs typeface="Arial Black"/>
                <a:sym typeface="Arial Black"/>
              </a:defRPr>
            </a:lvl1pPr>
            <a:lvl2pPr lvl="1" indent="0">
              <a:spcBef>
                <a:spcPts val="0"/>
              </a:spcBef>
              <a:buClr>
                <a:schemeClr val="dk1"/>
              </a:buClr>
              <a:buSzPts val="1400"/>
              <a:buFont typeface="Arial"/>
              <a:buNone/>
              <a:defRPr sz="1800">
                <a:solidFill>
                  <a:schemeClr val="dk1"/>
                </a:solidFill>
              </a:defRPr>
            </a:lvl2pPr>
            <a:lvl3pPr lvl="2" indent="0">
              <a:spcBef>
                <a:spcPts val="0"/>
              </a:spcBef>
              <a:buClr>
                <a:schemeClr val="dk1"/>
              </a:buClr>
              <a:buSzPts val="1400"/>
              <a:buFont typeface="Arial"/>
              <a:buNone/>
              <a:defRPr sz="1800">
                <a:solidFill>
                  <a:schemeClr val="dk1"/>
                </a:solidFill>
              </a:defRPr>
            </a:lvl3pPr>
            <a:lvl4pPr lvl="3" indent="0">
              <a:spcBef>
                <a:spcPts val="0"/>
              </a:spcBef>
              <a:buClr>
                <a:schemeClr val="dk1"/>
              </a:buClr>
              <a:buSzPts val="1400"/>
              <a:buFont typeface="Arial"/>
              <a:buNone/>
              <a:defRPr sz="1800">
                <a:solidFill>
                  <a:schemeClr val="dk1"/>
                </a:solidFill>
              </a:defRPr>
            </a:lvl4pPr>
            <a:lvl5pPr lvl="4" indent="0">
              <a:spcBef>
                <a:spcPts val="0"/>
              </a:spcBef>
              <a:buClr>
                <a:schemeClr val="dk1"/>
              </a:buClr>
              <a:buSzPts val="1400"/>
              <a:buFont typeface="Arial"/>
              <a:buNone/>
              <a:defRPr sz="1800">
                <a:solidFill>
                  <a:schemeClr val="dk1"/>
                </a:solidFill>
              </a:defRPr>
            </a:lvl5pPr>
            <a:lvl6pPr lvl="5" indent="0">
              <a:spcBef>
                <a:spcPts val="0"/>
              </a:spcBef>
              <a:buClr>
                <a:schemeClr val="dk1"/>
              </a:buClr>
              <a:buSzPts val="1400"/>
              <a:buFont typeface="Arial"/>
              <a:buNone/>
              <a:defRPr sz="1800">
                <a:solidFill>
                  <a:schemeClr val="dk1"/>
                </a:solidFill>
              </a:defRPr>
            </a:lvl6pPr>
            <a:lvl7pPr lvl="6" indent="0">
              <a:spcBef>
                <a:spcPts val="0"/>
              </a:spcBef>
              <a:buClr>
                <a:schemeClr val="dk1"/>
              </a:buClr>
              <a:buSzPts val="1400"/>
              <a:buFont typeface="Arial"/>
              <a:buNone/>
              <a:defRPr sz="1800">
                <a:solidFill>
                  <a:schemeClr val="dk1"/>
                </a:solidFill>
              </a:defRPr>
            </a:lvl7pPr>
            <a:lvl8pPr lvl="7" indent="0">
              <a:spcBef>
                <a:spcPts val="0"/>
              </a:spcBef>
              <a:buClr>
                <a:schemeClr val="dk1"/>
              </a:buClr>
              <a:buSzPts val="1400"/>
              <a:buFont typeface="Arial"/>
              <a:buNone/>
              <a:defRPr sz="1800">
                <a:solidFill>
                  <a:schemeClr val="dk1"/>
                </a:solidFill>
              </a:defRPr>
            </a:lvl8pPr>
            <a:lvl9pPr lvl="8" indent="0">
              <a:spcBef>
                <a:spcPts val="0"/>
              </a:spcBef>
              <a:buClr>
                <a:schemeClr val="dk1"/>
              </a:buClr>
              <a:buSzPts val="1400"/>
              <a:buFont typeface="Arial"/>
              <a:buNone/>
              <a:defRPr sz="1800">
                <a:solidFill>
                  <a:schemeClr val="dk1"/>
                </a:solidFill>
              </a:defRPr>
            </a:lvl9pPr>
          </a:lstStyle>
          <a:p>
            <a:endParaRPr/>
          </a:p>
        </p:txBody>
      </p:sp>
      <p:sp>
        <p:nvSpPr>
          <p:cNvPr id="26" name="Shape 26"/>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15000"/>
              </a:lnSpc>
              <a:spcBef>
                <a:spcPts val="640"/>
              </a:spcBef>
              <a:spcAft>
                <a:spcPts val="1600"/>
              </a:spcAft>
              <a:buClr>
                <a:srgbClr val="888888"/>
              </a:buClr>
              <a:buSzPts val="1800"/>
              <a:buFont typeface="Arial"/>
              <a:buNone/>
              <a:defRPr sz="3200" b="0" i="0" u="none" strike="noStrike" cap="none">
                <a:solidFill>
                  <a:schemeClr val="accent3"/>
                </a:solidFill>
                <a:latin typeface="Arial"/>
                <a:ea typeface="Arial"/>
                <a:cs typeface="Arial"/>
                <a:sym typeface="Arial"/>
              </a:defRPr>
            </a:lvl1pPr>
            <a:lvl2pPr marL="457200" marR="0" lvl="1" indent="0" algn="ctr" rtl="0">
              <a:lnSpc>
                <a:spcPct val="115000"/>
              </a:lnSpc>
              <a:spcBef>
                <a:spcPts val="560"/>
              </a:spcBef>
              <a:spcAft>
                <a:spcPts val="1600"/>
              </a:spcAft>
              <a:buClr>
                <a:srgbClr val="888888"/>
              </a:buClr>
              <a:buSzPts val="14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15000"/>
              </a:lnSpc>
              <a:spcBef>
                <a:spcPts val="480"/>
              </a:spcBef>
              <a:spcAft>
                <a:spcPts val="1600"/>
              </a:spcAft>
              <a:buClr>
                <a:srgbClr val="888888"/>
              </a:buClr>
              <a:buSzPts val="1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00222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SzPts val="1400"/>
              <a:buFont typeface="Arial Black"/>
              <a:buNone/>
              <a:defRPr sz="2800" b="1" i="0" u="none" strike="noStrike" cap="none">
                <a:solidFill>
                  <a:schemeClr val="dk2"/>
                </a:solidFill>
                <a:latin typeface="Arial Black"/>
                <a:ea typeface="Arial Black"/>
                <a:cs typeface="Arial Black"/>
                <a:sym typeface="Arial Black"/>
              </a:defRPr>
            </a:lvl1pPr>
            <a:lvl2pPr lvl="1" indent="0">
              <a:spcBef>
                <a:spcPts val="0"/>
              </a:spcBef>
              <a:buClr>
                <a:schemeClr val="dk1"/>
              </a:buClr>
              <a:buSzPts val="1400"/>
              <a:buFont typeface="Arial"/>
              <a:buNone/>
              <a:defRPr sz="1800">
                <a:solidFill>
                  <a:schemeClr val="dk1"/>
                </a:solidFill>
              </a:defRPr>
            </a:lvl2pPr>
            <a:lvl3pPr lvl="2" indent="0">
              <a:spcBef>
                <a:spcPts val="0"/>
              </a:spcBef>
              <a:buClr>
                <a:schemeClr val="dk1"/>
              </a:buClr>
              <a:buSzPts val="1400"/>
              <a:buFont typeface="Arial"/>
              <a:buNone/>
              <a:defRPr sz="1800">
                <a:solidFill>
                  <a:schemeClr val="dk1"/>
                </a:solidFill>
              </a:defRPr>
            </a:lvl3pPr>
            <a:lvl4pPr lvl="3" indent="0">
              <a:spcBef>
                <a:spcPts val="0"/>
              </a:spcBef>
              <a:buClr>
                <a:schemeClr val="dk1"/>
              </a:buClr>
              <a:buSzPts val="1400"/>
              <a:buFont typeface="Arial"/>
              <a:buNone/>
              <a:defRPr sz="1800">
                <a:solidFill>
                  <a:schemeClr val="dk1"/>
                </a:solidFill>
              </a:defRPr>
            </a:lvl4pPr>
            <a:lvl5pPr lvl="4" indent="0">
              <a:spcBef>
                <a:spcPts val="0"/>
              </a:spcBef>
              <a:buClr>
                <a:schemeClr val="dk1"/>
              </a:buClr>
              <a:buSzPts val="1400"/>
              <a:buFont typeface="Arial"/>
              <a:buNone/>
              <a:defRPr sz="1800">
                <a:solidFill>
                  <a:schemeClr val="dk1"/>
                </a:solidFill>
              </a:defRPr>
            </a:lvl5pPr>
            <a:lvl6pPr lvl="5" indent="0">
              <a:spcBef>
                <a:spcPts val="0"/>
              </a:spcBef>
              <a:buClr>
                <a:schemeClr val="dk1"/>
              </a:buClr>
              <a:buSzPts val="1400"/>
              <a:buFont typeface="Arial"/>
              <a:buNone/>
              <a:defRPr sz="1800">
                <a:solidFill>
                  <a:schemeClr val="dk1"/>
                </a:solidFill>
              </a:defRPr>
            </a:lvl6pPr>
            <a:lvl7pPr lvl="6" indent="0">
              <a:spcBef>
                <a:spcPts val="0"/>
              </a:spcBef>
              <a:buClr>
                <a:schemeClr val="dk1"/>
              </a:buClr>
              <a:buSzPts val="1400"/>
              <a:buFont typeface="Arial"/>
              <a:buNone/>
              <a:defRPr sz="1800">
                <a:solidFill>
                  <a:schemeClr val="dk1"/>
                </a:solidFill>
              </a:defRPr>
            </a:lvl7pPr>
            <a:lvl8pPr lvl="7" indent="0">
              <a:spcBef>
                <a:spcPts val="0"/>
              </a:spcBef>
              <a:buClr>
                <a:schemeClr val="dk1"/>
              </a:buClr>
              <a:buSzPts val="1400"/>
              <a:buFont typeface="Arial"/>
              <a:buNone/>
              <a:defRPr sz="1800">
                <a:solidFill>
                  <a:schemeClr val="dk1"/>
                </a:solidFill>
              </a:defRPr>
            </a:lvl8pPr>
            <a:lvl9pPr lvl="8" indent="0">
              <a:spcBef>
                <a:spcPts val="0"/>
              </a:spcBef>
              <a:buClr>
                <a:schemeClr val="dk1"/>
              </a:buClr>
              <a:buSzPts val="1400"/>
              <a:buFont typeface="Arial"/>
              <a:buNone/>
              <a:defRPr sz="1800">
                <a:solidFill>
                  <a:schemeClr val="dk1"/>
                </a:solidFill>
              </a:defRPr>
            </a:lvl9pPr>
          </a:lstStyle>
          <a:p>
            <a:endParaRPr/>
          </a:p>
        </p:txBody>
      </p:sp>
      <p:sp>
        <p:nvSpPr>
          <p:cNvPr id="32" name="Shape 3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65100" algn="l" rtl="0">
              <a:lnSpc>
                <a:spcPct val="115000"/>
              </a:lnSpc>
              <a:spcBef>
                <a:spcPts val="560"/>
              </a:spcBef>
              <a:spcAft>
                <a:spcPts val="1600"/>
              </a:spcAft>
              <a:buClr>
                <a:schemeClr val="dk2"/>
              </a:buClr>
              <a:buSzPts val="1800"/>
              <a:buFont typeface="Arial"/>
              <a:buNone/>
              <a:defRPr sz="2800" b="0" i="0" u="none" strike="noStrike" cap="none">
                <a:solidFill>
                  <a:schemeClr val="accent3"/>
                </a:solidFill>
                <a:latin typeface="Arial"/>
                <a:ea typeface="Arial"/>
                <a:cs typeface="Arial"/>
                <a:sym typeface="Arial"/>
              </a:defRPr>
            </a:lvl1pPr>
            <a:lvl2pPr marL="742950" marR="0" lvl="1" indent="-158750" algn="l" rtl="0">
              <a:lnSpc>
                <a:spcPct val="115000"/>
              </a:lnSpc>
              <a:spcBef>
                <a:spcPts val="400"/>
              </a:spcBef>
              <a:spcAft>
                <a:spcPts val="1600"/>
              </a:spcAft>
              <a:buClr>
                <a:schemeClr val="dk2"/>
              </a:buClr>
              <a:buSzPts val="1400"/>
              <a:buFont typeface="Arial"/>
              <a:buNone/>
              <a:defRPr sz="2000" b="0" i="1" u="none" strike="noStrike" cap="none">
                <a:solidFill>
                  <a:schemeClr val="accent3"/>
                </a:solidFill>
                <a:latin typeface="Arial"/>
                <a:ea typeface="Arial"/>
                <a:cs typeface="Arial"/>
                <a:sym typeface="Arial"/>
              </a:defRPr>
            </a:lvl2pPr>
            <a:lvl3pPr marL="1143000" marR="0" lvl="2" indent="-139700" algn="l" rtl="0">
              <a:lnSpc>
                <a:spcPct val="115000"/>
              </a:lnSpc>
              <a:spcBef>
                <a:spcPts val="280"/>
              </a:spcBef>
              <a:spcAft>
                <a:spcPts val="1600"/>
              </a:spcAft>
              <a:buClr>
                <a:schemeClr val="dk2"/>
              </a:buClr>
              <a:buSzPts val="1400"/>
              <a:buFont typeface="Arial"/>
              <a:buNone/>
              <a:defRPr sz="1400" b="0" i="0" u="none" strike="noStrike" cap="none">
                <a:solidFill>
                  <a:schemeClr val="accent3"/>
                </a:solidFill>
                <a:latin typeface="Arial"/>
                <a:ea typeface="Arial"/>
                <a:cs typeface="Arial"/>
                <a:sym typeface="Arial"/>
              </a:defRPr>
            </a:lvl3pPr>
            <a:lvl4pPr marL="1600200" marR="0" lvl="3" indent="-139700" algn="l" rtl="0">
              <a:lnSpc>
                <a:spcPct val="115000"/>
              </a:lnSpc>
              <a:spcBef>
                <a:spcPts val="280"/>
              </a:spcBef>
              <a:spcAft>
                <a:spcPts val="1600"/>
              </a:spcAft>
              <a:buClr>
                <a:schemeClr val="dk2"/>
              </a:buClr>
              <a:buSzPts val="1400"/>
              <a:buFont typeface="Arial"/>
              <a:buNone/>
              <a:defRPr sz="1400" b="0" i="0" u="none" strike="noStrike" cap="none">
                <a:solidFill>
                  <a:schemeClr val="accent3"/>
                </a:solidFill>
                <a:latin typeface="Arial"/>
                <a:ea typeface="Arial"/>
                <a:cs typeface="Arial"/>
                <a:sym typeface="Arial"/>
              </a:defRPr>
            </a:lvl4pPr>
            <a:lvl5pPr marL="2057400" marR="0" lvl="4" indent="-139700" algn="l" rtl="0">
              <a:lnSpc>
                <a:spcPct val="115000"/>
              </a:lnSpc>
              <a:spcBef>
                <a:spcPts val="280"/>
              </a:spcBef>
              <a:spcAft>
                <a:spcPts val="1600"/>
              </a:spcAft>
              <a:buClr>
                <a:schemeClr val="dk2"/>
              </a:buClr>
              <a:buSzPts val="1400"/>
              <a:buFont typeface="Arial"/>
              <a:buNone/>
              <a:defRPr sz="1400" b="0" i="0" u="none" strike="noStrike" cap="none">
                <a:solidFill>
                  <a:schemeClr val="accent3"/>
                </a:solidFill>
                <a:latin typeface="Arial"/>
                <a:ea typeface="Arial"/>
                <a:cs typeface="Arial"/>
                <a:sym typeface="Arial"/>
              </a:defRPr>
            </a:lvl5pPr>
            <a:lvl6pPr marL="2514600" marR="0" lvl="5"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6pPr>
            <a:lvl7pPr marL="2971800" marR="0" lvl="6"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7pPr>
            <a:lvl8pPr marL="3429000" marR="0" lvl="7"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8pPr>
            <a:lvl9pPr marL="3886200" marR="0" lvl="8"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241284" y="6222998"/>
            <a:ext cx="2895600" cy="63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SzPts val="1400"/>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35"/>
        <p:cNvGrpSpPr/>
        <p:nvPr/>
      </p:nvGrpSpPr>
      <p:grpSpPr>
        <a:xfrm>
          <a:off x="0" y="0"/>
          <a:ext cx="0" cy="0"/>
          <a:chOff x="0" y="0"/>
          <a:chExt cx="0" cy="0"/>
        </a:xfrm>
      </p:grpSpPr>
      <p:sp>
        <p:nvSpPr>
          <p:cNvPr id="36" name="Shape 36"/>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37" name="Shape 3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38" name="Shape 3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4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20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5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700" b="0" i="0" u="none" strike="noStrike" cap="none">
                <a:solidFill>
                  <a:schemeClr val="dk2"/>
                </a:solidFill>
                <a:latin typeface="Arial"/>
                <a:ea typeface="Arial"/>
                <a:cs typeface="Arial"/>
                <a:sym typeface="Arial"/>
              </a:defRPr>
            </a:lvl9pPr>
          </a:lstStyle>
          <a:p>
            <a:endParaRPr/>
          </a:p>
        </p:txBody>
      </p:sp>
      <p:pic>
        <p:nvPicPr>
          <p:cNvPr id="39" name="Shape 39"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40" name="Shape 40"/>
          <p:cNvCxnSpPr/>
          <p:nvPr/>
        </p:nvCxnSpPr>
        <p:spPr>
          <a:xfrm>
            <a:off x="613350" y="1542725"/>
            <a:ext cx="6978300" cy="7200"/>
          </a:xfrm>
          <a:prstGeom prst="straightConnector1">
            <a:avLst/>
          </a:prstGeom>
          <a:noFill/>
          <a:ln w="28575" cap="flat" cmpd="sng">
            <a:solidFill>
              <a:srgbClr val="4EC3E0"/>
            </a:solidFill>
            <a:prstDash val="solid"/>
            <a:round/>
            <a:headEnd type="none" w="med" len="med"/>
            <a:tailEnd type="none" w="med" len="med"/>
          </a:ln>
        </p:spPr>
      </p:cxnSp>
      <p:sp>
        <p:nvSpPr>
          <p:cNvPr id="41" name="Shape 41"/>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2"/>
        <p:cNvGrpSpPr/>
        <p:nvPr/>
      </p:nvGrpSpPr>
      <p:grpSpPr>
        <a:xfrm>
          <a:off x="0" y="0"/>
          <a:ext cx="0" cy="0"/>
          <a:chOff x="0" y="0"/>
          <a:chExt cx="0" cy="0"/>
        </a:xfrm>
      </p:grpSpPr>
      <p:sp>
        <p:nvSpPr>
          <p:cNvPr id="43" name="Shape 43"/>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44" name="Shape 44"/>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45" name="Shape 45"/>
          <p:cNvSpPr txBox="1">
            <a:spLocks noGrp="1"/>
          </p:cNvSpPr>
          <p:nvPr>
            <p:ph type="body" idx="1"/>
          </p:nvPr>
        </p:nvSpPr>
        <p:spPr>
          <a:xfrm>
            <a:off x="613350" y="2286000"/>
            <a:ext cx="8261400" cy="35988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8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22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700" b="0" i="0" u="none" strike="noStrike" cap="none">
                <a:solidFill>
                  <a:schemeClr val="dk2"/>
                </a:solidFill>
                <a:latin typeface="Arial"/>
                <a:ea typeface="Arial"/>
                <a:cs typeface="Arial"/>
                <a:sym typeface="Arial"/>
              </a:defRPr>
            </a:lvl9pPr>
          </a:lstStyle>
          <a:p>
            <a:endParaRPr/>
          </a:p>
        </p:txBody>
      </p:sp>
      <p:pic>
        <p:nvPicPr>
          <p:cNvPr id="46" name="Shape 46"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47" name="Shape 47"/>
          <p:cNvSpPr txBox="1">
            <a:spLocks noGrp="1"/>
          </p:cNvSpPr>
          <p:nvPr>
            <p:ph type="subTitle" idx="2"/>
          </p:nvPr>
        </p:nvSpPr>
        <p:spPr>
          <a:xfrm>
            <a:off x="571525" y="1706975"/>
            <a:ext cx="5896200" cy="4740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Black"/>
              <a:buNone/>
              <a:defRPr sz="1800" b="1"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8" name="Shape 4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1 1">
    <p:spTree>
      <p:nvGrpSpPr>
        <p:cNvPr id="1" name="Shape 49"/>
        <p:cNvGrpSpPr/>
        <p:nvPr/>
      </p:nvGrpSpPr>
      <p:grpSpPr>
        <a:xfrm>
          <a:off x="0" y="0"/>
          <a:ext cx="0" cy="0"/>
          <a:chOff x="0" y="0"/>
          <a:chExt cx="0" cy="0"/>
        </a:xfrm>
      </p:grpSpPr>
      <p:sp>
        <p:nvSpPr>
          <p:cNvPr id="50" name="Shape 50"/>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51" name="Shape 51"/>
          <p:cNvCxnSpPr/>
          <p:nvPr/>
        </p:nvCxnSpPr>
        <p:spPr>
          <a:xfrm>
            <a:off x="2413000" y="2676125"/>
            <a:ext cx="4362600" cy="0"/>
          </a:xfrm>
          <a:prstGeom prst="straightConnector1">
            <a:avLst/>
          </a:prstGeom>
          <a:noFill/>
          <a:ln w="28575" cap="flat" cmpd="sng">
            <a:solidFill>
              <a:srgbClr val="4EC3E0"/>
            </a:solidFill>
            <a:prstDash val="solid"/>
            <a:round/>
            <a:headEnd type="none" w="med" len="med"/>
            <a:tailEnd type="none" w="med" len="med"/>
          </a:ln>
        </p:spPr>
      </p:cxnSp>
      <p:sp>
        <p:nvSpPr>
          <p:cNvPr id="52" name="Shape 52"/>
          <p:cNvSpPr txBox="1">
            <a:spLocks noGrp="1"/>
          </p:cNvSpPr>
          <p:nvPr>
            <p:ph type="title"/>
          </p:nvPr>
        </p:nvSpPr>
        <p:spPr>
          <a:xfrm>
            <a:off x="2411450" y="2676300"/>
            <a:ext cx="4362900" cy="1511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10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53" name="Shape 53"/>
          <p:cNvCxnSpPr/>
          <p:nvPr/>
        </p:nvCxnSpPr>
        <p:spPr>
          <a:xfrm>
            <a:off x="2413000" y="4187400"/>
            <a:ext cx="4362600" cy="0"/>
          </a:xfrm>
          <a:prstGeom prst="straightConnector1">
            <a:avLst/>
          </a:prstGeom>
          <a:noFill/>
          <a:ln w="19050" cap="flat" cmpd="sng">
            <a:solidFill>
              <a:srgbClr val="4EC3E0"/>
            </a:solidFill>
            <a:prstDash val="solid"/>
            <a:round/>
            <a:headEnd type="none" w="med" len="med"/>
            <a:tailEnd type="none" w="med" len="med"/>
          </a:ln>
        </p:spPr>
      </p:cxnSp>
      <p:sp>
        <p:nvSpPr>
          <p:cNvPr id="54" name="Shape 54"/>
          <p:cNvSpPr txBox="1">
            <a:spLocks noGrp="1"/>
          </p:cNvSpPr>
          <p:nvPr>
            <p:ph type="subTitle" idx="1"/>
          </p:nvPr>
        </p:nvSpPr>
        <p:spPr>
          <a:xfrm>
            <a:off x="2383575" y="4502300"/>
            <a:ext cx="43626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55" name="Shape 55"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56" name="Shape 56"/>
          <p:cNvSpPr txBox="1">
            <a:spLocks noGrp="1"/>
          </p:cNvSpPr>
          <p:nvPr>
            <p:ph type="title" idx="2"/>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57" name="Shape 57"/>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58" name="Shape 5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1 1 1">
    <p:spTree>
      <p:nvGrpSpPr>
        <p:cNvPr id="1" name="Shape 59"/>
        <p:cNvGrpSpPr/>
        <p:nvPr/>
      </p:nvGrpSpPr>
      <p:grpSpPr>
        <a:xfrm>
          <a:off x="0" y="0"/>
          <a:ext cx="0" cy="0"/>
          <a:chOff x="0" y="0"/>
          <a:chExt cx="0" cy="0"/>
        </a:xfrm>
      </p:grpSpPr>
      <p:sp>
        <p:nvSpPr>
          <p:cNvPr id="60" name="Shape 60"/>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61" name="Shape 61"/>
          <p:cNvCxnSpPr/>
          <p:nvPr/>
        </p:nvCxnSpPr>
        <p:spPr>
          <a:xfrm>
            <a:off x="689975"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62" name="Shape 62"/>
          <p:cNvSpPr txBox="1">
            <a:spLocks noGrp="1"/>
          </p:cNvSpPr>
          <p:nvPr>
            <p:ph type="title"/>
          </p:nvPr>
        </p:nvSpPr>
        <p:spPr>
          <a:xfrm>
            <a:off x="696950"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63" name="Shape 63"/>
          <p:cNvCxnSpPr/>
          <p:nvPr/>
        </p:nvCxnSpPr>
        <p:spPr>
          <a:xfrm>
            <a:off x="689975"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64" name="Shape 64"/>
          <p:cNvSpPr txBox="1">
            <a:spLocks noGrp="1"/>
          </p:cNvSpPr>
          <p:nvPr>
            <p:ph type="subTitle" idx="1"/>
          </p:nvPr>
        </p:nvSpPr>
        <p:spPr>
          <a:xfrm>
            <a:off x="695970" y="3451225"/>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65" name="Shape 65"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66" name="Shape 66"/>
          <p:cNvCxnSpPr/>
          <p:nvPr/>
        </p:nvCxnSpPr>
        <p:spPr>
          <a:xfrm>
            <a:off x="3361450" y="2250762"/>
            <a:ext cx="2175300" cy="0"/>
          </a:xfrm>
          <a:prstGeom prst="straightConnector1">
            <a:avLst/>
          </a:prstGeom>
          <a:noFill/>
          <a:ln w="28575" cap="flat" cmpd="sng">
            <a:solidFill>
              <a:srgbClr val="4EC3E0"/>
            </a:solidFill>
            <a:prstDash val="solid"/>
            <a:round/>
            <a:headEnd type="none" w="med" len="med"/>
            <a:tailEnd type="none" w="med" len="med"/>
          </a:ln>
        </p:spPr>
      </p:cxnSp>
      <p:sp>
        <p:nvSpPr>
          <p:cNvPr id="67" name="Shape 67"/>
          <p:cNvSpPr txBox="1">
            <a:spLocks noGrp="1"/>
          </p:cNvSpPr>
          <p:nvPr>
            <p:ph type="title" idx="2"/>
          </p:nvPr>
        </p:nvSpPr>
        <p:spPr>
          <a:xfrm>
            <a:off x="3368425" y="2244000"/>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68" name="Shape 68"/>
          <p:cNvCxnSpPr/>
          <p:nvPr/>
        </p:nvCxnSpPr>
        <p:spPr>
          <a:xfrm>
            <a:off x="3361450" y="3109212"/>
            <a:ext cx="2165700" cy="0"/>
          </a:xfrm>
          <a:prstGeom prst="straightConnector1">
            <a:avLst/>
          </a:prstGeom>
          <a:noFill/>
          <a:ln w="19050" cap="flat" cmpd="sng">
            <a:solidFill>
              <a:srgbClr val="4EC3E0"/>
            </a:solidFill>
            <a:prstDash val="solid"/>
            <a:round/>
            <a:headEnd type="none" w="med" len="med"/>
            <a:tailEnd type="none" w="med" len="med"/>
          </a:ln>
        </p:spPr>
      </p:cxnSp>
      <p:sp>
        <p:nvSpPr>
          <p:cNvPr id="69" name="Shape 69"/>
          <p:cNvSpPr txBox="1">
            <a:spLocks noGrp="1"/>
          </p:cNvSpPr>
          <p:nvPr>
            <p:ph type="subTitle" idx="3"/>
          </p:nvPr>
        </p:nvSpPr>
        <p:spPr>
          <a:xfrm>
            <a:off x="3367445" y="3458000"/>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cxnSp>
        <p:nvCxnSpPr>
          <p:cNvPr id="70" name="Shape 70"/>
          <p:cNvCxnSpPr/>
          <p:nvPr/>
        </p:nvCxnSpPr>
        <p:spPr>
          <a:xfrm>
            <a:off x="6033750"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71" name="Shape 71"/>
          <p:cNvSpPr txBox="1">
            <a:spLocks noGrp="1"/>
          </p:cNvSpPr>
          <p:nvPr>
            <p:ph type="title" idx="4"/>
          </p:nvPr>
        </p:nvSpPr>
        <p:spPr>
          <a:xfrm>
            <a:off x="6040725"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72" name="Shape 72"/>
          <p:cNvCxnSpPr/>
          <p:nvPr/>
        </p:nvCxnSpPr>
        <p:spPr>
          <a:xfrm>
            <a:off x="6033750"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73" name="Shape 73"/>
          <p:cNvSpPr txBox="1">
            <a:spLocks noGrp="1"/>
          </p:cNvSpPr>
          <p:nvPr>
            <p:ph type="subTitle" idx="5"/>
          </p:nvPr>
        </p:nvSpPr>
        <p:spPr>
          <a:xfrm>
            <a:off x="6039745" y="3451225"/>
            <a:ext cx="2161499"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title" idx="6"/>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75" name="Shape 7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76" name="Shape 7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Black"/>
              <a:buNone/>
              <a:defRPr sz="3000" b="0" i="0" u="none" strike="noStrike" cap="none">
                <a:solidFill>
                  <a:srgbClr val="1A4625"/>
                </a:solidFill>
                <a:latin typeface="Arial Black"/>
                <a:ea typeface="Arial Black"/>
                <a:cs typeface="Arial Black"/>
                <a:sym typeface="Arial Black"/>
              </a:defRPr>
            </a:lvl1pPr>
            <a:lvl2pPr lvl="1" indent="0">
              <a:spcBef>
                <a:spcPts val="0"/>
              </a:spcBef>
              <a:buClr>
                <a:schemeClr val="dk1"/>
              </a:buClr>
              <a:buSzPts val="1400"/>
              <a:buFont typeface="Arial"/>
              <a:buNone/>
              <a:defRPr sz="2800">
                <a:solidFill>
                  <a:schemeClr val="dk1"/>
                </a:solidFill>
              </a:defRPr>
            </a:lvl2pPr>
            <a:lvl3pPr lvl="2" indent="0">
              <a:spcBef>
                <a:spcPts val="0"/>
              </a:spcBef>
              <a:buClr>
                <a:schemeClr val="dk1"/>
              </a:buClr>
              <a:buSzPts val="1400"/>
              <a:buFont typeface="Arial"/>
              <a:buNone/>
              <a:defRPr sz="2800">
                <a:solidFill>
                  <a:schemeClr val="dk1"/>
                </a:solidFill>
              </a:defRPr>
            </a:lvl3pPr>
            <a:lvl4pPr lvl="3" indent="0">
              <a:spcBef>
                <a:spcPts val="0"/>
              </a:spcBef>
              <a:buClr>
                <a:schemeClr val="dk1"/>
              </a:buClr>
              <a:buSzPts val="1400"/>
              <a:buFont typeface="Arial"/>
              <a:buNone/>
              <a:defRPr sz="2800">
                <a:solidFill>
                  <a:schemeClr val="dk1"/>
                </a:solidFill>
              </a:defRPr>
            </a:lvl4pPr>
            <a:lvl5pPr lvl="4" indent="0">
              <a:spcBef>
                <a:spcPts val="0"/>
              </a:spcBef>
              <a:buClr>
                <a:schemeClr val="dk1"/>
              </a:buClr>
              <a:buSzPts val="1400"/>
              <a:buFont typeface="Arial"/>
              <a:buNone/>
              <a:defRPr sz="2800">
                <a:solidFill>
                  <a:schemeClr val="dk1"/>
                </a:solidFill>
              </a:defRPr>
            </a:lvl5pPr>
            <a:lvl6pPr lvl="5" indent="0">
              <a:spcBef>
                <a:spcPts val="0"/>
              </a:spcBef>
              <a:buClr>
                <a:schemeClr val="dk1"/>
              </a:buClr>
              <a:buSzPts val="1400"/>
              <a:buFont typeface="Arial"/>
              <a:buNone/>
              <a:defRPr sz="2800">
                <a:solidFill>
                  <a:schemeClr val="dk1"/>
                </a:solidFill>
              </a:defRPr>
            </a:lvl6pPr>
            <a:lvl7pPr lvl="6" indent="0">
              <a:spcBef>
                <a:spcPts val="0"/>
              </a:spcBef>
              <a:buClr>
                <a:schemeClr val="dk1"/>
              </a:buClr>
              <a:buSzPts val="1400"/>
              <a:buFont typeface="Arial"/>
              <a:buNone/>
              <a:defRPr sz="2800">
                <a:solidFill>
                  <a:schemeClr val="dk1"/>
                </a:solidFill>
              </a:defRPr>
            </a:lvl7pPr>
            <a:lvl8pPr lvl="7" indent="0">
              <a:spcBef>
                <a:spcPts val="0"/>
              </a:spcBef>
              <a:buClr>
                <a:schemeClr val="dk1"/>
              </a:buClr>
              <a:buSzPts val="1400"/>
              <a:buFont typeface="Arial"/>
              <a:buNone/>
              <a:defRPr sz="2800">
                <a:solidFill>
                  <a:schemeClr val="dk1"/>
                </a:solidFill>
              </a:defRPr>
            </a:lvl8pPr>
            <a:lvl9pPr lvl="8" indent="0">
              <a:spcBef>
                <a:spcPts val="0"/>
              </a:spcBef>
              <a:buClr>
                <a:schemeClr val="dk1"/>
              </a:buClr>
              <a:buSzPts val="1400"/>
              <a:buFont typeface="Arial"/>
              <a:buNone/>
              <a:defRPr sz="2800">
                <a:solidFill>
                  <a:schemeClr val="dk1"/>
                </a:solidFill>
              </a:defRPr>
            </a:lvl9pPr>
          </a:lstStyle>
          <a:p>
            <a:endParaRPr/>
          </a:p>
        </p:txBody>
      </p:sp>
      <p:sp>
        <p:nvSpPr>
          <p:cNvPr id="79" name="Shape 79"/>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80" name="Shape 80"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sp>
        <p:nvSpPr>
          <p:cNvPr id="81" name="Shape 81"/>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2" name="Shape 82"/>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83" name="Shape 83"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84" name="Shape 84"/>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SzPts val="1400"/>
              <a:buFont typeface="Arial"/>
              <a:buNone/>
              <a:defRPr sz="2800">
                <a:solidFill>
                  <a:schemeClr val="dk1"/>
                </a:solidFill>
              </a:defRPr>
            </a:lvl2pPr>
            <a:lvl3pPr lvl="2" indent="0">
              <a:spcBef>
                <a:spcPts val="0"/>
              </a:spcBef>
              <a:buClr>
                <a:schemeClr val="dk1"/>
              </a:buClr>
              <a:buSzPts val="1400"/>
              <a:buFont typeface="Arial"/>
              <a:buNone/>
              <a:defRPr sz="2800">
                <a:solidFill>
                  <a:schemeClr val="dk1"/>
                </a:solidFill>
              </a:defRPr>
            </a:lvl3pPr>
            <a:lvl4pPr lvl="3" indent="0">
              <a:spcBef>
                <a:spcPts val="0"/>
              </a:spcBef>
              <a:buClr>
                <a:schemeClr val="dk1"/>
              </a:buClr>
              <a:buSzPts val="1400"/>
              <a:buFont typeface="Arial"/>
              <a:buNone/>
              <a:defRPr sz="2800">
                <a:solidFill>
                  <a:schemeClr val="dk1"/>
                </a:solidFill>
              </a:defRPr>
            </a:lvl4pPr>
            <a:lvl5pPr lvl="4" indent="0">
              <a:spcBef>
                <a:spcPts val="0"/>
              </a:spcBef>
              <a:buClr>
                <a:schemeClr val="dk1"/>
              </a:buClr>
              <a:buSzPts val="1400"/>
              <a:buFont typeface="Arial"/>
              <a:buNone/>
              <a:defRPr sz="2800">
                <a:solidFill>
                  <a:schemeClr val="dk1"/>
                </a:solidFill>
              </a:defRPr>
            </a:lvl5pPr>
            <a:lvl6pPr lvl="5" indent="0">
              <a:spcBef>
                <a:spcPts val="0"/>
              </a:spcBef>
              <a:buClr>
                <a:schemeClr val="dk1"/>
              </a:buClr>
              <a:buSzPts val="1400"/>
              <a:buFont typeface="Arial"/>
              <a:buNone/>
              <a:defRPr sz="2800">
                <a:solidFill>
                  <a:schemeClr val="dk1"/>
                </a:solidFill>
              </a:defRPr>
            </a:lvl6pPr>
            <a:lvl7pPr lvl="6" indent="0">
              <a:spcBef>
                <a:spcPts val="0"/>
              </a:spcBef>
              <a:buClr>
                <a:schemeClr val="dk1"/>
              </a:buClr>
              <a:buSzPts val="1400"/>
              <a:buFont typeface="Arial"/>
              <a:buNone/>
              <a:defRPr sz="2800">
                <a:solidFill>
                  <a:schemeClr val="dk1"/>
                </a:solidFill>
              </a:defRPr>
            </a:lvl7pPr>
            <a:lvl8pPr lvl="7" indent="0">
              <a:spcBef>
                <a:spcPts val="0"/>
              </a:spcBef>
              <a:buClr>
                <a:schemeClr val="dk1"/>
              </a:buClr>
              <a:buSzPts val="1400"/>
              <a:buFont typeface="Arial"/>
              <a:buNone/>
              <a:defRPr sz="2800">
                <a:solidFill>
                  <a:schemeClr val="dk1"/>
                </a:solidFill>
              </a:defRPr>
            </a:lvl8pPr>
            <a:lvl9pPr lvl="8" indent="0">
              <a:spcBef>
                <a:spcPts val="0"/>
              </a:spcBef>
              <a:buClr>
                <a:schemeClr val="dk1"/>
              </a:buClr>
              <a:buSzPts val="1400"/>
              <a:buFont typeface="Arial"/>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457200" marR="0" lvl="1"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914400" marR="0" lvl="2"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371600" marR="0" lvl="3"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1828800" marR="0" lvl="4"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286000" marR="0" lvl="5"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2743200" marR="0" lvl="6"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200400" marR="0" lvl="7"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3657600" marR="0" lvl="8"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dxap453EBWw"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xOVig5H7UbM"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ER4l4bH2vAU"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Z4bv4h3M8jY"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ZKSWXzAnVe0"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ekLpn4zKiNU"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908612" y="4273550"/>
            <a:ext cx="5235388" cy="2000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lt1"/>
              </a:buClr>
              <a:buFont typeface="Arial Black"/>
              <a:buNone/>
            </a:pPr>
            <a:r>
              <a:rPr lang="en-US" sz="5400" b="1" i="0" u="none" strike="noStrike" cap="none">
                <a:solidFill>
                  <a:schemeClr val="lt1"/>
                </a:solidFill>
                <a:latin typeface="Arial Black"/>
                <a:ea typeface="Arial Black"/>
                <a:cs typeface="Arial Black"/>
                <a:sym typeface="Arial Black"/>
              </a:rPr>
              <a:t>Perseverance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Picture Analysis Continued </a:t>
            </a:r>
          </a:p>
        </p:txBody>
      </p:sp>
      <p:sp>
        <p:nvSpPr>
          <p:cNvPr id="223" name="Shape 22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words did you repeatedly use to describe the previous 3 images?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When you close your eyes and think of perseverance, what image do you see?</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How does that mental image reflect the idea of perseverance?   </a:t>
            </a:r>
          </a:p>
        </p:txBody>
      </p:sp>
      <p:sp>
        <p:nvSpPr>
          <p:cNvPr id="224" name="Shape 224"/>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848950" y="573306"/>
            <a:ext cx="6694800" cy="54543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chemeClr val="lt1"/>
              </a:buClr>
              <a:buFont typeface="Arial Black"/>
              <a:buNone/>
            </a:pPr>
            <a:r>
              <a:rPr lang="en-US" sz="6600" b="0" i="0" u="none" strike="noStrike" cap="none">
                <a:solidFill>
                  <a:srgbClr val="FFFFFF"/>
                </a:solidFill>
                <a:latin typeface="Arial Black"/>
                <a:ea typeface="Arial Black"/>
                <a:cs typeface="Arial Black"/>
                <a:sym typeface="Arial Black"/>
              </a:rPr>
              <a:t/>
            </a:r>
            <a:br>
              <a:rPr lang="en-US" sz="6600" b="0" i="0" u="none" strike="noStrike" cap="none">
                <a:solidFill>
                  <a:srgbClr val="FFFFFF"/>
                </a:solidFill>
                <a:latin typeface="Arial Black"/>
                <a:ea typeface="Arial Black"/>
                <a:cs typeface="Arial Black"/>
                <a:sym typeface="Arial Black"/>
              </a:rPr>
            </a:br>
            <a:endParaRPr lang="en-US" sz="66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lt1"/>
              </a:buClr>
              <a:buFont typeface="Arial Black"/>
              <a:buNone/>
            </a:pPr>
            <a:r>
              <a:rPr lang="en-US" sz="6600" b="0" i="0" u="none" strike="noStrike" cap="none">
                <a:solidFill>
                  <a:srgbClr val="FFFFFF"/>
                </a:solidFill>
                <a:latin typeface="Arial Black"/>
                <a:ea typeface="Arial Black"/>
                <a:cs typeface="Arial Black"/>
                <a:sym typeface="Arial Black"/>
              </a:rPr>
              <a:t>Engage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Story of Perseverance in Paraguay</a:t>
            </a:r>
          </a:p>
        </p:txBody>
      </p:sp>
      <p:sp>
        <p:nvSpPr>
          <p:cNvPr id="236" name="Shape 236"/>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237" name="Shape 237" descr="Lourdes was only 18 when she says her world came crashing down around her. She had been working as a maid from the age of 14, contributing what little money she earned to her struggling mother and siblings.  Then she found out she was pregnant.  She was alone, cast aside by her family and the father of her child.  When her son, Victor, was born, Lourdes pieced together work, trying to keep their little family of 2 afloat.  She decided to start her own business selling empanadas and snacks. That’s when she took out her first business loan of just over $60 U.S.   She set strict rules for herself to invest in her business and build savings.  She grew the business and continued to take and repay bigger and bigger loans, eventually receiving a $975 loan funded on Kiva by 33 lenders located all over the world, from Norway to Australia.  Lourdes used that money to buy more stock and a refrigerator, building the business to the point that she was able to move into a new, bigger shop. This one had a secure gate to prevent robberies and an attached home for her family.  Why we do what we do at Kiva:  We envision a world where all people - even in the most remote areas of the globe - hold the power to create opportunity for themselves and others.  We believe providing safe, affordable access to capital to those in need helps people create better lives for themselves and their families.  How we do it:  Making a loan on Kiva is so simple that you may not realize how much work goes on behind the scenes.  Kiva works with microfinance institutions on five continents to provide loans to people without access to traditional banking systems. One hundred percent of your loan is sent to these microfinance institutions, which we call Field Partners, who administer the loans in the field.  Kiva relies on a world wide network of over 450 volunteers who work with our Field Partners, edit and translate borrower stories, and ensure the smooth operation of countless other Kiva programs.  100% of every dollar you lend on Kiva goes directly towards funding loans; Kiva does not take a cut. Furthermore, Kiva does not charge interest to our Field Partners, who administer the loans.  Kiva is primarily funded through the support of lenders making optional donations. We also raise funds through grants, corporate sponsors, and foundations.  We are incredibly thankful for the support that has enabled us to do the work that has touched the lives of so many people.  http://www.kiva.org/lend https://www.facebook.com/kiva https://twitter.com/kiva https://medium.com/@Kiva/lourdes-dream-to-show-the-world-a-woman-s-worth-978664cb596#.o41q6mh5l Voiceover by Martita:  https://www.thevoicecrew.com/mycrewfile.php?id=1012" title="Lourdes: A story of perseverance in Paraguay">
            <a:hlinkClick r:id="rId3"/>
          </p:cNvPr>
          <p:cNvSpPr/>
          <p:nvPr/>
        </p:nvSpPr>
        <p:spPr>
          <a:xfrm>
            <a:off x="623575" y="1714500"/>
            <a:ext cx="6024275" cy="4518200"/>
          </a:xfrm>
          <a:prstGeom prst="rect">
            <a:avLst/>
          </a:prstGeom>
          <a:blipFill>
            <a:blip r:embed="rId4">
              <a:alphaModFix/>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Story of Perseverance in Paraguay</a:t>
            </a:r>
          </a:p>
        </p:txBody>
      </p:sp>
      <p:sp>
        <p:nvSpPr>
          <p:cNvPr id="244" name="Shape 244"/>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How might perseverance across the world look different? What situations might people in other countries have to endure that we don’t in America?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How does perseverance across the world look the same despite our different situations? </a:t>
            </a:r>
          </a:p>
        </p:txBody>
      </p:sp>
      <p:sp>
        <p:nvSpPr>
          <p:cNvPr id="245" name="Shape 245"/>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Perseverance Comic Strip</a:t>
            </a:r>
          </a:p>
        </p:txBody>
      </p:sp>
      <p:sp>
        <p:nvSpPr>
          <p:cNvPr id="252" name="Shape 252"/>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Create a perseverance super hero. Determine his/her name and create his/her look.</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Brainstorm a story line. How does your superhero demonstrate perseverance?</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Create a 5 frame comic strip that tells your story. Be sure to include dialogue and illustrate each frame! </a:t>
            </a:r>
          </a:p>
        </p:txBody>
      </p:sp>
      <p:sp>
        <p:nvSpPr>
          <p:cNvPr id="253" name="Shape 253"/>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Failure: The Secret to Success</a:t>
            </a:r>
          </a:p>
        </p:txBody>
      </p:sp>
      <p:sp>
        <p:nvSpPr>
          <p:cNvPr id="260" name="Shape 260"/>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261" name="Shape 261" descr="Honda employees shining a light on the [necessary] role that failure plays in success.   We did not make this video, nor do we imply any ownership. All rights go to Honda Motor Co. and those who made this documentary." title="Failure: The Secret to Success - A Honda Documentary">
            <a:hlinkClick r:id="rId3"/>
          </p:cNvPr>
          <p:cNvSpPr/>
          <p:nvPr/>
        </p:nvSpPr>
        <p:spPr>
          <a:xfrm>
            <a:off x="644500" y="1714500"/>
            <a:ext cx="6034775" cy="4526075"/>
          </a:xfrm>
          <a:prstGeom prst="rect">
            <a:avLst/>
          </a:prstGeom>
          <a:blipFill>
            <a:blip r:embed="rId4">
              <a:alphaModFix/>
            </a:blip>
            <a:stretch>
              <a:fillRect/>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Failure: The Secret to Success</a:t>
            </a:r>
          </a:p>
        </p:txBody>
      </p:sp>
      <p:sp>
        <p:nvSpPr>
          <p:cNvPr id="268" name="Shape 26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Write a 30 second motivational speech about perseverance that contains one of the following quotes from the video. Practice your speech and be ready to present to the class!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“Failure is a byproduct of pushing the envelope.”</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“Take risks and fail.”</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“You can fail 100 times as long as you succeed once.” </a:t>
            </a:r>
          </a:p>
        </p:txBody>
      </p:sp>
      <p:sp>
        <p:nvSpPr>
          <p:cNvPr id="269" name="Shape 269"/>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What’s Grit?</a:t>
            </a:r>
          </a:p>
        </p:txBody>
      </p:sp>
      <p:sp>
        <p:nvSpPr>
          <p:cNvPr id="276" name="Shape 276"/>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277" name="Shape 277" title="What's Grit?">
            <a:hlinkClick r:id="rId3"/>
          </p:cNvPr>
          <p:cNvSpPr/>
          <p:nvPr/>
        </p:nvSpPr>
        <p:spPr>
          <a:xfrm>
            <a:off x="634025" y="1657325"/>
            <a:ext cx="6129000" cy="4596750"/>
          </a:xfrm>
          <a:prstGeom prst="rect">
            <a:avLst/>
          </a:prstGeom>
          <a:blipFill>
            <a:blip r:embed="rId4">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Discussion of Grit</a:t>
            </a:r>
          </a:p>
        </p:txBody>
      </p:sp>
      <p:sp>
        <p:nvSpPr>
          <p:cNvPr id="284" name="Shape 284"/>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Is grit the same thing as perseverance? Explain your answer.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was the shared mindset between every person identified in the video?</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According to this video, do you think talent is the only ingredient for success? Explain your answer.</a:t>
            </a:r>
            <a:br>
              <a:rPr lang="en-US" sz="2400" b="0" i="0" u="none" strike="noStrike" cap="none">
                <a:solidFill>
                  <a:srgbClr val="1C2B39"/>
                </a:solidFill>
                <a:latin typeface="Arial"/>
                <a:ea typeface="Arial"/>
                <a:cs typeface="Arial"/>
                <a:sym typeface="Arial"/>
              </a:rPr>
            </a:br>
            <a:endParaRPr lang="en-US" sz="2400" b="0" i="0" u="none" strike="noStrike" cap="none">
              <a:solidFill>
                <a:srgbClr val="1C2B39"/>
              </a:solidFill>
              <a:latin typeface="Arial"/>
              <a:ea typeface="Arial"/>
              <a:cs typeface="Arial"/>
              <a:sym typeface="Arial"/>
            </a:endParaRPr>
          </a:p>
        </p:txBody>
      </p:sp>
      <p:sp>
        <p:nvSpPr>
          <p:cNvPr id="285" name="Shape 285"/>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Personal Test of Grit</a:t>
            </a:r>
          </a:p>
        </p:txBody>
      </p:sp>
      <p:sp>
        <p:nvSpPr>
          <p:cNvPr id="292" name="Shape 292"/>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Directions: Answer each of the following True/False questions honestly. Be sure to record your answers.</a:t>
            </a:r>
          </a:p>
          <a:p>
            <a:pPr marL="457200" marR="0" lvl="0" indent="-457200" algn="l" rtl="0">
              <a:lnSpc>
                <a:spcPct val="115000"/>
              </a:lnSpc>
              <a:spcBef>
                <a:spcPts val="1600"/>
              </a:spcBef>
              <a:spcAft>
                <a:spcPts val="0"/>
              </a:spcAft>
              <a:buClr>
                <a:schemeClr val="dk2"/>
              </a:buClr>
              <a:buSzPts val="2000"/>
              <a:buFont typeface="Arial"/>
              <a:buAutoNum type="arabicPeriod"/>
            </a:pPr>
            <a:r>
              <a:rPr lang="en-US" sz="2000" b="0" i="0" u="none" strike="noStrike" cap="none">
                <a:solidFill>
                  <a:srgbClr val="1C2B39"/>
                </a:solidFill>
                <a:latin typeface="Arial"/>
                <a:ea typeface="Arial"/>
                <a:cs typeface="Arial"/>
                <a:sym typeface="Arial"/>
              </a:rPr>
              <a:t>T/F New ideas and projects sometimes distract me from previous ones.</a:t>
            </a:r>
          </a:p>
          <a:p>
            <a:pPr marL="457200" marR="0" lvl="0" indent="-457200" algn="l" rtl="0">
              <a:lnSpc>
                <a:spcPct val="115000"/>
              </a:lnSpc>
              <a:spcBef>
                <a:spcPts val="1600"/>
              </a:spcBef>
              <a:spcAft>
                <a:spcPts val="0"/>
              </a:spcAft>
              <a:buClr>
                <a:schemeClr val="dk2"/>
              </a:buClr>
              <a:buSzPts val="2000"/>
              <a:buFont typeface="Arial"/>
              <a:buAutoNum type="arabicPeriod"/>
            </a:pPr>
            <a:r>
              <a:rPr lang="en-US" sz="2000" b="0" i="0" u="none" strike="noStrike" cap="none">
                <a:solidFill>
                  <a:srgbClr val="1C2B39"/>
                </a:solidFill>
                <a:latin typeface="Arial"/>
                <a:ea typeface="Arial"/>
                <a:cs typeface="Arial"/>
                <a:sym typeface="Arial"/>
              </a:rPr>
              <a:t>T/F Setbacks don’t discourage me. I don’t give up easily.</a:t>
            </a:r>
          </a:p>
          <a:p>
            <a:pPr marL="457200" marR="0" lvl="0" indent="-457200" algn="l" rtl="0">
              <a:lnSpc>
                <a:spcPct val="115000"/>
              </a:lnSpc>
              <a:spcBef>
                <a:spcPts val="1600"/>
              </a:spcBef>
              <a:spcAft>
                <a:spcPts val="0"/>
              </a:spcAft>
              <a:buClr>
                <a:schemeClr val="dk2"/>
              </a:buClr>
              <a:buSzPts val="2000"/>
              <a:buFont typeface="Arial"/>
              <a:buAutoNum type="arabicPeriod"/>
            </a:pPr>
            <a:r>
              <a:rPr lang="en-US" sz="2000" b="0" i="0" u="none" strike="noStrike" cap="none">
                <a:solidFill>
                  <a:srgbClr val="1C2B39"/>
                </a:solidFill>
                <a:latin typeface="Arial"/>
                <a:ea typeface="Arial"/>
                <a:cs typeface="Arial"/>
                <a:sym typeface="Arial"/>
              </a:rPr>
              <a:t>T/F I often set a goal but later choose to pursue a different one.</a:t>
            </a:r>
          </a:p>
          <a:p>
            <a:pPr marL="457200" marR="0" lvl="0" indent="-457200" algn="l" rtl="0">
              <a:lnSpc>
                <a:spcPct val="115000"/>
              </a:lnSpc>
              <a:spcBef>
                <a:spcPts val="1600"/>
              </a:spcBef>
              <a:spcAft>
                <a:spcPts val="0"/>
              </a:spcAft>
              <a:buClr>
                <a:schemeClr val="dk2"/>
              </a:buClr>
              <a:buSzPts val="2000"/>
              <a:buFont typeface="Arial"/>
              <a:buAutoNum type="arabicPeriod"/>
            </a:pPr>
            <a:r>
              <a:rPr lang="en-US" sz="2000" b="0" i="0" u="none" strike="noStrike" cap="none">
                <a:solidFill>
                  <a:srgbClr val="1C2B39"/>
                </a:solidFill>
                <a:latin typeface="Arial"/>
                <a:ea typeface="Arial"/>
                <a:cs typeface="Arial"/>
                <a:sym typeface="Arial"/>
              </a:rPr>
              <a:t>T/F I am a hard worker.</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sp>
        <p:nvSpPr>
          <p:cNvPr id="293" name="Shape 293"/>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848950" y="600200"/>
            <a:ext cx="6694800" cy="54543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chemeClr val="lt1"/>
              </a:buClr>
              <a:buFont typeface="Arial Black"/>
              <a:buNone/>
            </a:pPr>
            <a:r>
              <a:rPr lang="en-US" sz="6600" b="0" i="0" u="none" strike="noStrike" cap="none">
                <a:solidFill>
                  <a:srgbClr val="FFFFFF"/>
                </a:solidFill>
                <a:latin typeface="Arial Black"/>
                <a:ea typeface="Arial Black"/>
                <a:cs typeface="Arial Black"/>
                <a:sym typeface="Arial Black"/>
              </a:rPr>
              <a:t/>
            </a:r>
            <a:br>
              <a:rPr lang="en-US" sz="6600" b="0" i="0" u="none" strike="noStrike" cap="none">
                <a:solidFill>
                  <a:srgbClr val="FFFFFF"/>
                </a:solidFill>
                <a:latin typeface="Arial Black"/>
                <a:ea typeface="Arial Black"/>
                <a:cs typeface="Arial Black"/>
                <a:sym typeface="Arial Black"/>
              </a:rPr>
            </a:br>
            <a:endParaRPr lang="en-US" sz="66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lt1"/>
              </a:buClr>
              <a:buFont typeface="Arial Black"/>
              <a:buNone/>
            </a:pPr>
            <a:r>
              <a:rPr lang="en-US" sz="6600" b="0" i="0" u="none" strike="noStrike" cap="none">
                <a:solidFill>
                  <a:srgbClr val="FFFFFF"/>
                </a:solidFill>
                <a:latin typeface="Arial Black"/>
                <a:ea typeface="Arial Black"/>
                <a:cs typeface="Arial Black"/>
                <a:sym typeface="Arial Black"/>
              </a:rPr>
              <a:t>Understand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Personal Test of Grit Continued</a:t>
            </a:r>
          </a:p>
        </p:txBody>
      </p:sp>
      <p:sp>
        <p:nvSpPr>
          <p:cNvPr id="300" name="Shape 300"/>
          <p:cNvSpPr txBox="1">
            <a:spLocks noGrp="1"/>
          </p:cNvSpPr>
          <p:nvPr>
            <p:ph type="body" idx="1"/>
          </p:nvPr>
        </p:nvSpPr>
        <p:spPr>
          <a:xfrm>
            <a:off x="571524" y="1775969"/>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000"/>
              <a:buFont typeface="Arial"/>
              <a:buAutoNum type="arabicPeriod" startAt="5"/>
            </a:pPr>
            <a:r>
              <a:rPr lang="en-US" sz="2000" b="0" i="0" u="none" strike="noStrike" cap="none">
                <a:solidFill>
                  <a:srgbClr val="1C2B39"/>
                </a:solidFill>
                <a:latin typeface="Arial"/>
                <a:ea typeface="Arial"/>
                <a:cs typeface="Arial"/>
                <a:sym typeface="Arial"/>
              </a:rPr>
              <a:t>T/F I have difficulty maintaining my focus on projects that take more than a few months to complete.</a:t>
            </a:r>
          </a:p>
          <a:p>
            <a:pPr marL="457200" marR="0" lvl="0" indent="-457200" algn="l" rtl="0">
              <a:lnSpc>
                <a:spcPct val="115000"/>
              </a:lnSpc>
              <a:spcBef>
                <a:spcPts val="1600"/>
              </a:spcBef>
              <a:spcAft>
                <a:spcPts val="0"/>
              </a:spcAft>
              <a:buClr>
                <a:schemeClr val="dk2"/>
              </a:buClr>
              <a:buSzPts val="2000"/>
              <a:buFont typeface="Arial"/>
              <a:buAutoNum type="arabicPeriod" startAt="5"/>
            </a:pPr>
            <a:r>
              <a:rPr lang="en-US" sz="2000" b="0" i="0" u="none" strike="noStrike" cap="none">
                <a:solidFill>
                  <a:srgbClr val="1C2B39"/>
                </a:solidFill>
                <a:latin typeface="Arial"/>
                <a:ea typeface="Arial"/>
                <a:cs typeface="Arial"/>
                <a:sym typeface="Arial"/>
              </a:rPr>
              <a:t>T/F I finish whatever I begin.</a:t>
            </a:r>
          </a:p>
          <a:p>
            <a:pPr marL="457200" marR="0" lvl="0" indent="-457200" algn="l" rtl="0">
              <a:lnSpc>
                <a:spcPct val="115000"/>
              </a:lnSpc>
              <a:spcBef>
                <a:spcPts val="1600"/>
              </a:spcBef>
              <a:spcAft>
                <a:spcPts val="0"/>
              </a:spcAft>
              <a:buClr>
                <a:schemeClr val="dk2"/>
              </a:buClr>
              <a:buSzPts val="2000"/>
              <a:buFont typeface="Arial"/>
              <a:buAutoNum type="arabicPeriod" startAt="5"/>
            </a:pPr>
            <a:r>
              <a:rPr lang="en-US" sz="2000" b="0" i="0" u="none" strike="noStrike" cap="none">
                <a:solidFill>
                  <a:srgbClr val="1C2B39"/>
                </a:solidFill>
                <a:latin typeface="Arial"/>
                <a:ea typeface="Arial"/>
                <a:cs typeface="Arial"/>
                <a:sym typeface="Arial"/>
              </a:rPr>
              <a:t>T/F My interests change from year to year.</a:t>
            </a:r>
          </a:p>
          <a:p>
            <a:pPr marL="457200" marR="0" lvl="0" indent="-457200" algn="l" rtl="0">
              <a:lnSpc>
                <a:spcPct val="115000"/>
              </a:lnSpc>
              <a:spcBef>
                <a:spcPts val="1600"/>
              </a:spcBef>
              <a:spcAft>
                <a:spcPts val="0"/>
              </a:spcAft>
              <a:buClr>
                <a:schemeClr val="dk2"/>
              </a:buClr>
              <a:buSzPts val="2000"/>
              <a:buFont typeface="Arial"/>
              <a:buAutoNum type="arabicPeriod" startAt="5"/>
            </a:pPr>
            <a:r>
              <a:rPr lang="en-US" sz="2000" b="0" i="0" u="none" strike="noStrike" cap="none">
                <a:solidFill>
                  <a:srgbClr val="1C2B39"/>
                </a:solidFill>
                <a:latin typeface="Arial"/>
                <a:ea typeface="Arial"/>
                <a:cs typeface="Arial"/>
                <a:sym typeface="Arial"/>
              </a:rPr>
              <a:t>T/F I have been obsessed with a certain idea or project for a short time but later lost interest.</a:t>
            </a:r>
          </a:p>
          <a:p>
            <a:pPr marL="457200" marR="0" lvl="0" indent="-457200" algn="l" rtl="0">
              <a:lnSpc>
                <a:spcPct val="115000"/>
              </a:lnSpc>
              <a:spcBef>
                <a:spcPts val="1600"/>
              </a:spcBef>
              <a:spcAft>
                <a:spcPts val="0"/>
              </a:spcAft>
              <a:buClr>
                <a:schemeClr val="dk2"/>
              </a:buClr>
              <a:buSzPts val="2000"/>
              <a:buFont typeface="Arial"/>
              <a:buAutoNum type="arabicPeriod" startAt="5"/>
            </a:pPr>
            <a:r>
              <a:rPr lang="en-US" sz="2000" b="0" i="0" u="none" strike="noStrike" cap="none">
                <a:solidFill>
                  <a:srgbClr val="1C2B39"/>
                </a:solidFill>
                <a:latin typeface="Arial"/>
                <a:ea typeface="Arial"/>
                <a:cs typeface="Arial"/>
                <a:sym typeface="Arial"/>
              </a:rPr>
              <a:t>T/F I am diligent. I never give up.</a:t>
            </a:r>
          </a:p>
          <a:p>
            <a:pPr marL="457200" marR="0" lvl="0" indent="-457200" algn="l" rtl="0">
              <a:lnSpc>
                <a:spcPct val="115000"/>
              </a:lnSpc>
              <a:spcBef>
                <a:spcPts val="1600"/>
              </a:spcBef>
              <a:spcAft>
                <a:spcPts val="0"/>
              </a:spcAft>
              <a:buClr>
                <a:schemeClr val="dk2"/>
              </a:buClr>
              <a:buSzPts val="2000"/>
              <a:buFont typeface="Arial"/>
              <a:buAutoNum type="arabicPeriod" startAt="5"/>
            </a:pPr>
            <a:r>
              <a:rPr lang="en-US" sz="2000" b="0" i="0" u="none" strike="noStrike" cap="none">
                <a:solidFill>
                  <a:srgbClr val="1C2B39"/>
                </a:solidFill>
                <a:latin typeface="Arial"/>
                <a:ea typeface="Arial"/>
                <a:cs typeface="Arial"/>
                <a:sym typeface="Arial"/>
              </a:rPr>
              <a:t>T/F I have overcome setbacks to conquer an important challenge.</a:t>
            </a:r>
          </a:p>
          <a:p>
            <a:pPr marL="0" marR="0" lvl="0" indent="0" algn="l" rtl="0">
              <a:lnSpc>
                <a:spcPct val="115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p:txBody>
      </p:sp>
      <p:sp>
        <p:nvSpPr>
          <p:cNvPr id="301" name="Shape 301"/>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Personal Test of Grit Scoring Rubric</a:t>
            </a:r>
          </a:p>
        </p:txBody>
      </p:sp>
      <p:sp>
        <p:nvSpPr>
          <p:cNvPr id="308" name="Shape 30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Give yourself a point for each answer that matches the ones given below.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sp>
        <p:nvSpPr>
          <p:cNvPr id="309" name="Shape 309"/>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310" name="Shape 310"/>
          <p:cNvSpPr txBox="1"/>
          <p:nvPr/>
        </p:nvSpPr>
        <p:spPr>
          <a:xfrm>
            <a:off x="1121703" y="3307976"/>
            <a:ext cx="6498297" cy="2677656"/>
          </a:xfrm>
          <a:prstGeom prst="rect">
            <a:avLst/>
          </a:prstGeom>
          <a:noFill/>
          <a:ln>
            <a:noFill/>
          </a:ln>
        </p:spPr>
        <p:txBody>
          <a:bodyPr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False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True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False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True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False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True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False </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False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True</a:t>
            </a:r>
          </a:p>
          <a:p>
            <a:pPr marL="457200" marR="0" lvl="0" indent="-4572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True</a:t>
            </a:r>
          </a:p>
          <a:p>
            <a:pPr marL="457200" marR="0" lvl="0" indent="-4572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r>
              <a:rPr lang="en-US" sz="2400" b="0" i="0" u="none" strike="noStrike" cap="none">
                <a:solidFill>
                  <a:srgbClr val="000000"/>
                </a:solidFill>
                <a:latin typeface="Arial"/>
                <a:ea typeface="Arial"/>
                <a:cs typeface="Arial"/>
                <a:sym typeface="Arial"/>
              </a:rPr>
              <a:t/>
            </a:r>
            <a:br>
              <a:rPr lang="en-US" sz="2400" b="0" i="0" u="none" strike="noStrike" cap="none">
                <a:solidFill>
                  <a:srgbClr val="000000"/>
                </a:solidFill>
                <a:latin typeface="Arial"/>
                <a:ea typeface="Arial"/>
                <a:cs typeface="Arial"/>
                <a:sym typeface="Arial"/>
              </a:rPr>
            </a:br>
            <a:endParaRPr lang="en-US" sz="2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Personal Test of Grit Scoring Rubric</a:t>
            </a:r>
          </a:p>
        </p:txBody>
      </p:sp>
      <p:sp>
        <p:nvSpPr>
          <p:cNvPr id="317" name="Shape 317"/>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0-3: You have a lot of room to improve! Don’t give up! Strive for success! </a:t>
            </a:r>
          </a:p>
          <a:p>
            <a:pPr marL="0" marR="0" lvl="0" indent="0" algn="l" rtl="0">
              <a:lnSpc>
                <a:spcPct val="100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4-6: You have some grit, but still have room to develop! Use your current grit level as a foundation on which you can build! </a:t>
            </a:r>
          </a:p>
          <a:p>
            <a:pPr marL="0" marR="0" lvl="0" indent="0" algn="l" rtl="0">
              <a:lnSpc>
                <a:spcPct val="100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7-8: You are well on your way to being a grit master! Identify your weak points and move upward! </a:t>
            </a:r>
          </a:p>
          <a:p>
            <a:pPr marL="0" marR="0" lvl="0" indent="0" algn="l" rtl="0">
              <a:lnSpc>
                <a:spcPct val="100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9-10: You are a grit master! Don’t relent!</a:t>
            </a:r>
          </a:p>
        </p:txBody>
      </p:sp>
      <p:sp>
        <p:nvSpPr>
          <p:cNvPr id="318" name="Shape 318"/>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Grit Test Reflection </a:t>
            </a:r>
          </a:p>
        </p:txBody>
      </p:sp>
      <p:sp>
        <p:nvSpPr>
          <p:cNvPr id="325" name="Shape 32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1" i="0" u="none" strike="noStrike" cap="none">
                <a:solidFill>
                  <a:srgbClr val="1C2B39"/>
                </a:solidFill>
                <a:latin typeface="Arial"/>
                <a:ea typeface="Arial"/>
                <a:cs typeface="Arial"/>
                <a:sym typeface="Arial"/>
              </a:rPr>
              <a:t>Share your results with a partner and discuss the following questions together: </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Did your grit level surprise you? Why or why not?</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areas of your life do you most often lack grit? Why?</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Brainstorm ways you can improve your grit level in the area of weakness mentioned above.</a:t>
            </a:r>
          </a:p>
        </p:txBody>
      </p:sp>
      <p:sp>
        <p:nvSpPr>
          <p:cNvPr id="326" name="Shape 326"/>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Interview Someone with Grit! </a:t>
            </a:r>
          </a:p>
        </p:txBody>
      </p:sp>
      <p:sp>
        <p:nvSpPr>
          <p:cNvPr id="333" name="Shape 33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Within the next week, interview someone who has proven to be filled with grit. Find out something big that he/she accomplished and how that goal was achieved. This interview should not be about someone overcoming hardships in life and then doing well. Your interview should be focused on asking everything you can to someone who has set a difficult goal and was able to achieve it by overcoming obstacles along the way. </a:t>
            </a:r>
          </a:p>
        </p:txBody>
      </p:sp>
      <p:sp>
        <p:nvSpPr>
          <p:cNvPr id="334" name="Shape 334"/>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Interview Details</a:t>
            </a:r>
          </a:p>
        </p:txBody>
      </p:sp>
      <p:sp>
        <p:nvSpPr>
          <p:cNvPr id="341" name="Shape 34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In your presentation of this “gritty” person, please include all of the following details:</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The goal he/she was trying to achieve</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The obstacles/struggles he/she had to overcome and how he/she was able to manage those</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his/her life is like now that he/she accomplished the big goal</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*Be creative in how you showcase each of these 3 sections </a:t>
            </a:r>
          </a:p>
        </p:txBody>
      </p:sp>
      <p:sp>
        <p:nvSpPr>
          <p:cNvPr id="342" name="Shape 342"/>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Interview Prep Work</a:t>
            </a:r>
          </a:p>
        </p:txBody>
      </p:sp>
      <p:sp>
        <p:nvSpPr>
          <p:cNvPr id="349" name="Shape 349"/>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Brainstorm who you could interview.</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Brainstorm a list of questions you will ask him/her</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Brainstorm how you will showcase your interviewee’s information to the class </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Create a plan of when you will complete each part of this project to have it finished in 1 week.</a:t>
            </a:r>
          </a:p>
        </p:txBody>
      </p:sp>
      <p:sp>
        <p:nvSpPr>
          <p:cNvPr id="350" name="Shape 350"/>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Despite the Odds</a:t>
            </a:r>
          </a:p>
        </p:txBody>
      </p:sp>
      <p:sp>
        <p:nvSpPr>
          <p:cNvPr id="357" name="Shape 357"/>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358" name="Shape 358" descr="Senior Mark Leal has overcome the odds by excelling in football, playing wide receiver with only one arm. He is an inspiration to everyone who knows his story  Despite The Odds - A True Story of Perseverance takes an inside look into how Mark Leal has become a phenomenon on and off the field.   A DIGITAL GLORY FILMS PRODUCTION  COMING SOON...." title="DESPITE THE ODDS : A TRUE STORY OF PERSEVERANCE - TRAILER [HD]">
            <a:hlinkClick r:id="rId3"/>
          </p:cNvPr>
          <p:cNvSpPr/>
          <p:nvPr/>
        </p:nvSpPr>
        <p:spPr>
          <a:xfrm>
            <a:off x="665450" y="1714500"/>
            <a:ext cx="6013825" cy="4510375"/>
          </a:xfrm>
          <a:prstGeom prst="rect">
            <a:avLst/>
          </a:prstGeom>
          <a:blipFill>
            <a:blip r:embed="rId4">
              <a:alphaModFix/>
            </a:blip>
            <a:stretch>
              <a:fillRect/>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Despite the Odds Discussion</a:t>
            </a:r>
          </a:p>
        </p:txBody>
      </p:sp>
      <p:sp>
        <p:nvSpPr>
          <p:cNvPr id="365" name="Shape 36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Mark Leal’s coach stated that Mark has completely redefined perseverance in his mind. Who is someone that you know who has redefined perseverance to you? </a:t>
            </a:r>
            <a:br>
              <a:rPr lang="en-US" sz="2400" b="0" i="0" u="none" strike="noStrike" cap="none">
                <a:solidFill>
                  <a:srgbClr val="1C2B39"/>
                </a:solidFill>
                <a:latin typeface="Arial"/>
                <a:ea typeface="Arial"/>
                <a:cs typeface="Arial"/>
                <a:sym typeface="Arial"/>
              </a:rPr>
            </a:br>
            <a:endParaRPr lang="en-US"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The theme of Mark Leal’s story is that perseverance is overcoming all odds. What odds have you seen someone in your life overcome? </a:t>
            </a:r>
            <a:br>
              <a:rPr lang="en-US" sz="2400" b="0" i="0" u="none" strike="noStrike" cap="none">
                <a:solidFill>
                  <a:srgbClr val="1C2B39"/>
                </a:solidFill>
                <a:latin typeface="Arial"/>
                <a:ea typeface="Arial"/>
                <a:cs typeface="Arial"/>
                <a:sym typeface="Arial"/>
              </a:rPr>
            </a:br>
            <a:endParaRPr lang="en-US" sz="2400" b="0" i="0" u="none" strike="noStrike" cap="none">
              <a:solidFill>
                <a:srgbClr val="1C2B39"/>
              </a:solidFill>
              <a:latin typeface="Arial"/>
              <a:ea typeface="Arial"/>
              <a:cs typeface="Arial"/>
              <a:sym typeface="Arial"/>
            </a:endParaRPr>
          </a:p>
        </p:txBody>
      </p:sp>
      <p:sp>
        <p:nvSpPr>
          <p:cNvPr id="366" name="Shape 366"/>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America’s Got Talent</a:t>
            </a:r>
          </a:p>
        </p:txBody>
      </p:sp>
      <p:sp>
        <p:nvSpPr>
          <p:cNvPr id="373" name="Shape 373"/>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374" name="Shape 374" descr="Deaf singer follows her dreams and earns a Golden Buzzer from Simon Cowell with her original song &quot;Try.&quot; » Get The America's Got Talent App: http://bit.ly/AGTApp » Subscribe for More: http://bit.ly/AGTSub » Watch America's Got Talent Tuesdays 8/7c on NBC! » See Howie Join a Dance Troupe!: http://bit.ly/2r6yU0y  AMERICA'S GOT TALENT ON SOCIAL Like AGT: https://www.facebook.com/agt Follow AGT: https://twitter.com/agt AGT Tumblr: http://nbcagt.tumblr.com/ AGT Instagram: http://instagram.com/agt  In season 12, NBC's America's Got Talent follows Simon Cowell, Heidi Klum, Mel B and Howie Mandel in their talent search, showcasing unique performers from across the country.   Find America's Got Talent trailers, full episode highlights, previews, promos, clips, and digital exclusives here.   NBC ON SOCIAL Like NBC: http://Facebook.com/NBC Follow NBC: http://Twitter.com/NBC NBC Tumblr: http://NBCtv.tumblr.com/ NBC Pinterest: http://Pinterest.com/NBCtv/ NBC Google+: https://plus.google.com/+NBC YouTube: http://www.youtube.com/nbc NBC Instagram: http://instagram.com/nbc  ABOUT AMERICA'S GOT TALENT With the talent search open to acts of all ages, &quot;America's Got Talent&quot; has brought the variety format back to the forefront of American culture by showcasing unique performers from across the country. The series is a true celebration of the American spirit, featuring a colorful array of singers, dancers, comedians, contortionists, impressionists, jugglers, magicians, ventriloquists and hopeful stars, all vying for their chance to win America's hearts and the $1 million prize.  Mandy Harvey: Deaf Singer Earns Simon's Golden Buzzer With Original Song - America's Got Talent 2017 https://youtu.be/ZKSWXzAnVe0  America's Got Talent http://www.youtube.com/user/americasgottalent" title="Mandy Harvey: Deaf Singer Earns Simon's Golden Buzzer With Original Song - America's Got Talent 2017">
            <a:hlinkClick r:id="rId3"/>
          </p:cNvPr>
          <p:cNvSpPr/>
          <p:nvPr/>
        </p:nvSpPr>
        <p:spPr>
          <a:xfrm>
            <a:off x="654975" y="1714500"/>
            <a:ext cx="5951000" cy="4463250"/>
          </a:xfrm>
          <a:prstGeom prst="rect">
            <a:avLst/>
          </a:prstGeom>
          <a:blipFill>
            <a:blip r:embed="rId4">
              <a:alphaModFix/>
            </a:blip>
            <a:stretch>
              <a:fillRect/>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841750" y="2163250"/>
            <a:ext cx="4983900" cy="925800"/>
          </a:xfrm>
          <a:prstGeom prst="rect">
            <a:avLst/>
          </a:prstGeom>
          <a:noFill/>
          <a:ln>
            <a:noFill/>
          </a:ln>
        </p:spPr>
        <p:txBody>
          <a:bodyPr wrap="square" lIns="91425" tIns="91425" rIns="91425" bIns="91425" anchor="ctr" anchorCtr="0">
            <a:noAutofit/>
          </a:bodyPr>
          <a:lstStyle/>
          <a:p>
            <a:pPr marL="0" marR="0" lvl="0" indent="0" rtl="0">
              <a:lnSpc>
                <a:spcPct val="100000"/>
              </a:lnSpc>
              <a:spcBef>
                <a:spcPts val="0"/>
              </a:spcBef>
              <a:spcAft>
                <a:spcPts val="0"/>
              </a:spcAft>
              <a:buClr>
                <a:schemeClr val="dk1"/>
              </a:buClr>
              <a:buFont typeface="Calibri"/>
              <a:buNone/>
            </a:pPr>
            <a:r>
              <a:rPr lang="en-US" sz="4800"/>
              <a:t>Perseverance</a:t>
            </a:r>
          </a:p>
        </p:txBody>
      </p:sp>
      <p:sp>
        <p:nvSpPr>
          <p:cNvPr id="162" name="Shape 162"/>
          <p:cNvSpPr txBox="1">
            <a:spLocks noGrp="1"/>
          </p:cNvSpPr>
          <p:nvPr>
            <p:ph type="body" idx="2"/>
          </p:nvPr>
        </p:nvSpPr>
        <p:spPr>
          <a:xfrm>
            <a:off x="3930650" y="3847175"/>
            <a:ext cx="4648200" cy="1776300"/>
          </a:xfrm>
          <a:prstGeom prst="rect">
            <a:avLst/>
          </a:prstGeom>
        </p:spPr>
        <p:txBody>
          <a:bodyPr wrap="square" lIns="91425" tIns="91425" rIns="91425" bIns="91425" anchor="t" anchorCtr="0">
            <a:noAutofit/>
          </a:bodyPr>
          <a:lstStyle/>
          <a:p>
            <a:pPr marL="0" lvl="0" indent="0" rtl="0">
              <a:lnSpc>
                <a:spcPct val="100000"/>
              </a:lnSpc>
              <a:spcBef>
                <a:spcPts val="0"/>
              </a:spcBef>
              <a:spcAft>
                <a:spcPts val="0"/>
              </a:spcAft>
              <a:buClr>
                <a:schemeClr val="dk1"/>
              </a:buClr>
              <a:buFont typeface="Calibri"/>
              <a:buNone/>
            </a:pPr>
            <a:r>
              <a:rPr lang="en-US" sz="3600">
                <a:solidFill>
                  <a:srgbClr val="4EC3E0"/>
                </a:solidFill>
              </a:rPr>
              <a:t>What do you think </a:t>
            </a:r>
          </a:p>
          <a:p>
            <a:pPr marL="0" lvl="0" indent="0" rtl="0">
              <a:lnSpc>
                <a:spcPct val="100000"/>
              </a:lnSpc>
              <a:spcBef>
                <a:spcPts val="0"/>
              </a:spcBef>
              <a:spcAft>
                <a:spcPts val="0"/>
              </a:spcAft>
              <a:buClr>
                <a:schemeClr val="dk1"/>
              </a:buClr>
              <a:buFont typeface="Calibri"/>
              <a:buNone/>
            </a:pPr>
            <a:r>
              <a:rPr lang="en-US" sz="3600">
                <a:solidFill>
                  <a:srgbClr val="4EC3E0"/>
                </a:solidFill>
              </a:rPr>
              <a:t>perseverance means? </a:t>
            </a:r>
          </a:p>
          <a:p>
            <a:pPr marL="0" lvl="0" indent="0">
              <a:spcBef>
                <a:spcPts val="0"/>
              </a:spcBef>
              <a:buNone/>
            </a:pPr>
            <a:endParaRPr sz="3600">
              <a:solidFill>
                <a:srgbClr val="4EC3E0"/>
              </a:solidFill>
            </a:endParaRPr>
          </a:p>
        </p:txBody>
      </p:sp>
      <p:sp>
        <p:nvSpPr>
          <p:cNvPr id="163" name="Shape 163"/>
          <p:cNvSpPr txBox="1">
            <a:spLocks noGrp="1"/>
          </p:cNvSpPr>
          <p:nvPr>
            <p:ph type="sldNum" idx="4294967295"/>
          </p:nvPr>
        </p:nvSpPr>
        <p:spPr>
          <a:xfrm>
            <a:off x="7911548" y="6324900"/>
            <a:ext cx="1122300"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pic>
        <p:nvPicPr>
          <p:cNvPr id="164" name="Shape 164" descr="Icons-RGB_Perseverance.png"/>
          <p:cNvPicPr preferRelativeResize="0"/>
          <p:nvPr/>
        </p:nvPicPr>
        <p:blipFill>
          <a:blip r:embed="rId3">
            <a:alphaModFix/>
          </a:blip>
          <a:stretch>
            <a:fillRect/>
          </a:stretch>
        </p:blipFill>
        <p:spPr>
          <a:xfrm>
            <a:off x="393225" y="1890713"/>
            <a:ext cx="3076575" cy="3076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Reflection Questions</a:t>
            </a:r>
          </a:p>
        </p:txBody>
      </p:sp>
      <p:sp>
        <p:nvSpPr>
          <p:cNvPr id="381" name="Shape 38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Mandy Harvey stated that she wanted to do more with her life than just give up. How is she an inspirational example to others to persevere?</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Mandy Harvey sang, “The only thing in my way is me.” Is this a healthy mindset? Why or why not?   </a:t>
            </a:r>
          </a:p>
        </p:txBody>
      </p:sp>
      <p:sp>
        <p:nvSpPr>
          <p:cNvPr id="382" name="Shape 382"/>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Perseverance Challenge Directions</a:t>
            </a:r>
          </a:p>
        </p:txBody>
      </p:sp>
      <p:sp>
        <p:nvSpPr>
          <p:cNvPr id="389" name="Shape 389"/>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Get in groups of 4 or 5 and stand together in a circle.</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Pass a paper ball around your circle and don’t let the ball hit the ground. If your paper ball hits the ground, your group is out and must sit down. No group member is allowed to hold the ball for a prolonged period of time. </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Groups must adapt during each round and pass the ball according to the stipulations of that round.</a:t>
            </a:r>
          </a:p>
        </p:txBody>
      </p:sp>
      <p:sp>
        <p:nvSpPr>
          <p:cNvPr id="390" name="Shape 390"/>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Perseverance Challenge </a:t>
            </a:r>
            <a:br>
              <a:rPr lang="en-US" sz="3200" b="0" i="0" u="none" strike="noStrike" cap="none">
                <a:solidFill>
                  <a:srgbClr val="1A4625"/>
                </a:solidFill>
                <a:latin typeface="Arial Black"/>
                <a:ea typeface="Arial Black"/>
                <a:cs typeface="Arial Black"/>
                <a:sym typeface="Arial Black"/>
              </a:rPr>
            </a:br>
            <a:r>
              <a:rPr lang="en-US" sz="3200" b="0" i="0" u="none" strike="noStrike" cap="none">
                <a:solidFill>
                  <a:srgbClr val="1A4625"/>
                </a:solidFill>
                <a:latin typeface="Arial Black"/>
                <a:ea typeface="Arial Black"/>
                <a:cs typeface="Arial Black"/>
                <a:sym typeface="Arial Black"/>
              </a:rPr>
              <a:t>Round 1 </a:t>
            </a:r>
          </a:p>
        </p:txBody>
      </p:sp>
      <p:sp>
        <p:nvSpPr>
          <p:cNvPr id="397" name="Shape 397"/>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Pass the ball clockwise between group members.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*Move to Round 2 after 30 seconds! </a:t>
            </a:r>
          </a:p>
        </p:txBody>
      </p:sp>
      <p:pic>
        <p:nvPicPr>
          <p:cNvPr id="398" name="Shape 398" descr="Free vector graphic: Crumpled, Ball, Paper, Waste - Free Image on ..."/>
          <p:cNvPicPr preferRelativeResize="0"/>
          <p:nvPr/>
        </p:nvPicPr>
        <p:blipFill rotWithShape="1">
          <a:blip r:embed="rId3">
            <a:alphaModFix/>
          </a:blip>
          <a:srcRect/>
          <a:stretch/>
        </p:blipFill>
        <p:spPr>
          <a:xfrm>
            <a:off x="3365051" y="2759937"/>
            <a:ext cx="1929800" cy="2177850"/>
          </a:xfrm>
          <a:prstGeom prst="rect">
            <a:avLst/>
          </a:prstGeom>
          <a:noFill/>
          <a:ln>
            <a:noFill/>
          </a:ln>
        </p:spPr>
      </p:pic>
      <p:sp>
        <p:nvSpPr>
          <p:cNvPr id="399" name="Shape 399"/>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Perseverance Challenge </a:t>
            </a:r>
            <a:br>
              <a:rPr lang="en-US" sz="3200" b="0" i="0" u="none" strike="noStrike" cap="none">
                <a:solidFill>
                  <a:srgbClr val="1A4625"/>
                </a:solidFill>
                <a:latin typeface="Arial Black"/>
                <a:ea typeface="Arial Black"/>
                <a:cs typeface="Arial Black"/>
                <a:sym typeface="Arial Black"/>
              </a:rPr>
            </a:br>
            <a:r>
              <a:rPr lang="en-US" sz="3200" b="0" i="0" u="none" strike="noStrike" cap="none">
                <a:solidFill>
                  <a:srgbClr val="1A4625"/>
                </a:solidFill>
                <a:latin typeface="Arial Black"/>
                <a:ea typeface="Arial Black"/>
                <a:cs typeface="Arial Black"/>
                <a:sym typeface="Arial Black"/>
              </a:rPr>
              <a:t>Round 2 </a:t>
            </a:r>
          </a:p>
        </p:txBody>
      </p:sp>
      <p:sp>
        <p:nvSpPr>
          <p:cNvPr id="406" name="Shape 406"/>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Pass the ball clockwise between group members. Only use your left hand to pass the ball and you must skip every other group member in the circle.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*Move to Round 3 after 60 seconds! </a:t>
            </a:r>
          </a:p>
        </p:txBody>
      </p:sp>
      <p:pic>
        <p:nvPicPr>
          <p:cNvPr id="407" name="Shape 407" descr="Free vector graphic: Crumpled, Ball, Paper, Waste - Free Image on ..."/>
          <p:cNvPicPr preferRelativeResize="0"/>
          <p:nvPr/>
        </p:nvPicPr>
        <p:blipFill rotWithShape="1">
          <a:blip r:embed="rId3">
            <a:alphaModFix/>
          </a:blip>
          <a:srcRect/>
          <a:stretch/>
        </p:blipFill>
        <p:spPr>
          <a:xfrm>
            <a:off x="3779150" y="3334461"/>
            <a:ext cx="1929800" cy="2177850"/>
          </a:xfrm>
          <a:prstGeom prst="rect">
            <a:avLst/>
          </a:prstGeom>
          <a:noFill/>
          <a:ln>
            <a:noFill/>
          </a:ln>
        </p:spPr>
      </p:pic>
      <p:sp>
        <p:nvSpPr>
          <p:cNvPr id="408" name="Shape 408"/>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Perseverance Challenge Round 3 </a:t>
            </a:r>
          </a:p>
        </p:txBody>
      </p:sp>
      <p:sp>
        <p:nvSpPr>
          <p:cNvPr id="415" name="Shape 41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Pass the ball clockwise between group members without using your hands.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*Move to Round 4 after 2 minutes! </a:t>
            </a:r>
          </a:p>
        </p:txBody>
      </p:sp>
      <p:pic>
        <p:nvPicPr>
          <p:cNvPr id="416" name="Shape 416" descr="Free vector graphic: Crumpled, Ball, Paper, Waste - Free Image on ..."/>
          <p:cNvPicPr preferRelativeResize="0"/>
          <p:nvPr/>
        </p:nvPicPr>
        <p:blipFill rotWithShape="1">
          <a:blip r:embed="rId3">
            <a:alphaModFix/>
          </a:blip>
          <a:srcRect/>
          <a:stretch/>
        </p:blipFill>
        <p:spPr>
          <a:xfrm>
            <a:off x="3607099" y="2835399"/>
            <a:ext cx="1929800" cy="2177850"/>
          </a:xfrm>
          <a:prstGeom prst="rect">
            <a:avLst/>
          </a:prstGeom>
          <a:noFill/>
          <a:ln>
            <a:noFill/>
          </a:ln>
        </p:spPr>
      </p:pic>
      <p:sp>
        <p:nvSpPr>
          <p:cNvPr id="417" name="Shape 417"/>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Perseverance Challenge Round 4 </a:t>
            </a:r>
          </a:p>
        </p:txBody>
      </p:sp>
      <p:sp>
        <p:nvSpPr>
          <p:cNvPr id="424" name="Shape 424"/>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Pass the ball counterclockwise between group members. Each group member must close his/her eyes and cannot use his/her hands.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*This is the final round. The remaining groups standing after 2 minutes are to be declared the winners!  </a:t>
            </a:r>
          </a:p>
        </p:txBody>
      </p:sp>
      <p:pic>
        <p:nvPicPr>
          <p:cNvPr id="425" name="Shape 425" descr="Free vector graphic: Crumpled, Ball, Paper, Waste - Free Image on ..."/>
          <p:cNvPicPr preferRelativeResize="0"/>
          <p:nvPr/>
        </p:nvPicPr>
        <p:blipFill rotWithShape="1">
          <a:blip r:embed="rId3">
            <a:alphaModFix/>
          </a:blip>
          <a:srcRect/>
          <a:stretch/>
        </p:blipFill>
        <p:spPr>
          <a:xfrm>
            <a:off x="3714676" y="2934512"/>
            <a:ext cx="1929800" cy="2037025"/>
          </a:xfrm>
          <a:prstGeom prst="rect">
            <a:avLst/>
          </a:prstGeom>
          <a:noFill/>
          <a:ln>
            <a:noFill/>
          </a:ln>
        </p:spPr>
      </p:pic>
      <p:sp>
        <p:nvSpPr>
          <p:cNvPr id="426" name="Shape 426"/>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Perseverance Challenge Reflection</a:t>
            </a:r>
          </a:p>
        </p:txBody>
      </p:sp>
      <p:sp>
        <p:nvSpPr>
          <p:cNvPr id="433" name="Shape 43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How did the added obstacles in each new round make you feel?</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How did your team respond when new obstacles were added? </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would you differently if you had the chance to do the challenge again?</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did this challenge teach you about perseverance? </a:t>
            </a:r>
          </a:p>
        </p:txBody>
      </p:sp>
      <p:sp>
        <p:nvSpPr>
          <p:cNvPr id="434" name="Shape 434"/>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ctrTitle"/>
          </p:nvPr>
        </p:nvSpPr>
        <p:spPr>
          <a:xfrm>
            <a:off x="685800" y="2130425"/>
            <a:ext cx="7772400" cy="1470023"/>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chemeClr val="dk1"/>
              </a:buClr>
              <a:buFont typeface="Calibri"/>
              <a:buNone/>
            </a:pPr>
            <a:r>
              <a:rPr lang="en-US" sz="4400" b="0" i="0" u="none" strike="noStrike" cap="none">
                <a:solidFill>
                  <a:srgbClr val="35914B"/>
                </a:solidFill>
                <a:latin typeface="Arial Black"/>
                <a:ea typeface="Arial Black"/>
                <a:cs typeface="Arial Black"/>
                <a:sym typeface="Arial Black"/>
              </a:rPr>
              <a:t>Reminder! </a:t>
            </a:r>
          </a:p>
        </p:txBody>
      </p:sp>
      <p:sp>
        <p:nvSpPr>
          <p:cNvPr id="441" name="Shape 441"/>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rgbClr val="888888"/>
              </a:buClr>
              <a:buFont typeface="Arial"/>
              <a:buNone/>
            </a:pPr>
            <a:r>
              <a:rPr lang="en-US" sz="3200" b="0" i="0" u="none" strike="noStrike" cap="none">
                <a:solidFill>
                  <a:schemeClr val="dk1"/>
                </a:solidFill>
                <a:latin typeface="Arial"/>
                <a:ea typeface="Arial"/>
                <a:cs typeface="Arial"/>
                <a:sym typeface="Arial"/>
              </a:rPr>
              <a:t>Your presentation on a gritty person is due soon! </a:t>
            </a:r>
          </a:p>
        </p:txBody>
      </p:sp>
      <p:pic>
        <p:nvPicPr>
          <p:cNvPr id="442" name="Shape 442" descr="File:Antu appointment-reminder.svg - Wikimedia Commons"/>
          <p:cNvPicPr preferRelativeResize="0"/>
          <p:nvPr/>
        </p:nvPicPr>
        <p:blipFill rotWithShape="1">
          <a:blip r:embed="rId3">
            <a:alphaModFix/>
          </a:blip>
          <a:srcRect/>
          <a:stretch/>
        </p:blipFill>
        <p:spPr>
          <a:xfrm>
            <a:off x="3659187" y="304800"/>
            <a:ext cx="1825625" cy="18256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Meet Ezra</a:t>
            </a:r>
          </a:p>
        </p:txBody>
      </p:sp>
      <p:sp>
        <p:nvSpPr>
          <p:cNvPr id="449" name="Shape 449"/>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450" name="Shape 450" descr="To support and learn more about Ezra, follow him on Facebook. https://www.facebook.com/teamezra05  Subscribe! http://skr.cm/SubscribeToStories What It's Really Like to be a Firefighter: http://skr.cm/PLrituals  Ezra Frech is not an average 9 year old. After overcoming physical disabilities, Ezra has risen to be a top athlete in his age group.  Special thank you to The Brentwood School.  Rituals with Laura Ling is a series that takes viewers on a journey through the psyche and habits of extraordinary individuals to find out how they survive, thrive, and gain focus.   Join the Seeker community! Twitter: https://twitter.com/SeekerNetwork Facebook: https://www.facebook.com/pages/Seeker-Network/872690716088418?ref=hl Instagram: http://instagram.com/seekernetwork Tumblr: http://seekernetwork.tumblr.com  iOS app: http://seekernetwork.com/ios Android app: http://seekernetwork.com/android" title="The Inspirational Story Of 9-Year-Old Ezra Frech">
            <a:hlinkClick r:id="rId3"/>
          </p:cNvPr>
          <p:cNvSpPr/>
          <p:nvPr/>
        </p:nvSpPr>
        <p:spPr>
          <a:xfrm>
            <a:off x="696850" y="1714500"/>
            <a:ext cx="5971950" cy="4478975"/>
          </a:xfrm>
          <a:prstGeom prst="rect">
            <a:avLst/>
          </a:prstGeom>
          <a:blipFill>
            <a:blip r:embed="rId4">
              <a:alphaModFix/>
            </a:blip>
            <a:stretch>
              <a:fillRect/>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Discussion Questions</a:t>
            </a:r>
          </a:p>
        </p:txBody>
      </p:sp>
      <p:sp>
        <p:nvSpPr>
          <p:cNvPr id="457" name="Shape 457"/>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Ezra stated, “I was born like this. I can’t change it.” What circumstances do you have in your life that you can’t change, but can instead overcome?</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Ezra has to undeniably work harder than other kids. In what areas do you feel like you have to work harder than others to succeed? </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Ezra remarked at the end of the video that he was glad to be born with his disability. Do you think he always felt that way? </a:t>
            </a:r>
          </a:p>
        </p:txBody>
      </p:sp>
      <p:sp>
        <p:nvSpPr>
          <p:cNvPr id="458" name="Shape 458"/>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74637"/>
            <a:ext cx="8229600" cy="1002226"/>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Font typeface="Arial Black"/>
              <a:buNone/>
            </a:pPr>
            <a:r>
              <a:rPr lang="en-US" sz="2800" b="1" i="0" u="none" strike="noStrike" cap="none">
                <a:solidFill>
                  <a:schemeClr val="dk2"/>
                </a:solidFill>
                <a:latin typeface="Arial Black"/>
                <a:ea typeface="Arial Black"/>
                <a:cs typeface="Arial Black"/>
                <a:sym typeface="Arial Black"/>
              </a:rPr>
              <a:t>Fairness</a:t>
            </a:r>
          </a:p>
        </p:txBody>
      </p:sp>
      <p:sp>
        <p:nvSpPr>
          <p:cNvPr id="170" name="Shape 170"/>
          <p:cNvSpPr txBox="1">
            <a:spLocks noGrp="1"/>
          </p:cNvSpPr>
          <p:nvPr>
            <p:ph type="body" idx="1"/>
          </p:nvPr>
        </p:nvSpPr>
        <p:spPr>
          <a:xfrm>
            <a:off x="457200" y="1600200"/>
            <a:ext cx="8229600" cy="4525963"/>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Fairness means to…</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Play by the rules </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Take turns and share </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Be open-minded; listen to others</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Don’t take advantage of others</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Don’t blame others carelessly </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Treat all people fairly</a:t>
            </a:r>
          </a:p>
          <a:p>
            <a:pPr marL="342900" marR="0" lvl="0" indent="-342900" algn="l" rtl="0">
              <a:lnSpc>
                <a:spcPct val="115000"/>
              </a:lnSpc>
              <a:spcBef>
                <a:spcPts val="560"/>
              </a:spcBef>
              <a:spcAft>
                <a:spcPts val="0"/>
              </a:spcAft>
              <a:buClr>
                <a:schemeClr val="dk2"/>
              </a:buClr>
              <a:buFont typeface="Arial"/>
              <a:buNone/>
            </a:pPr>
            <a:endParaRPr sz="2800" b="0" i="0" u="none" strike="noStrike" cap="none">
              <a:solidFill>
                <a:schemeClr val="accent3"/>
              </a:solidFill>
              <a:latin typeface="Arial"/>
              <a:ea typeface="Arial"/>
              <a:cs typeface="Arial"/>
              <a:sym typeface="Arial"/>
            </a:endParaRPr>
          </a:p>
        </p:txBody>
      </p:sp>
      <p:sp>
        <p:nvSpPr>
          <p:cNvPr id="171" name="Shape 171"/>
          <p:cNvSpPr txBox="1">
            <a:spLocks noGrp="1"/>
          </p:cNvSpPr>
          <p:nvPr>
            <p:ph type="ftr" idx="11"/>
          </p:nvPr>
        </p:nvSpPr>
        <p:spPr>
          <a:xfrm>
            <a:off x="241284" y="6222998"/>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Font typeface="Arial"/>
              <a:buNone/>
            </a:pPr>
            <a:r>
              <a:rPr lang="en-US" sz="1600" b="1" i="1" u="none" strike="noStrike" cap="none">
                <a:solidFill>
                  <a:schemeClr val="dk2"/>
                </a:solidFill>
                <a:latin typeface="Arial"/>
                <a:ea typeface="Arial"/>
                <a:cs typeface="Arial"/>
                <a:sym typeface="Arial"/>
              </a:rPr>
              <a:t>#OtherPeopleMatter</a:t>
            </a:r>
          </a:p>
        </p:txBody>
      </p:sp>
      <p:sp>
        <p:nvSpPr>
          <p:cNvPr id="172" name="Shape 172"/>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chemeClr val="dk2"/>
              </a:buClr>
              <a:buFont typeface="Arial"/>
              <a:buNone/>
            </a:pPr>
            <a:r>
              <a:rPr lang="en-US" sz="1600" b="0" i="0" u="none" strike="noStrike" cap="none">
                <a:solidFill>
                  <a:schemeClr val="dk2"/>
                </a:solidFill>
                <a:latin typeface="Arial"/>
                <a:ea typeface="Arial"/>
                <a:cs typeface="Arial"/>
                <a:sym typeface="Arial"/>
              </a:rPr>
              <a:t>Day 1</a:t>
            </a:r>
          </a:p>
        </p:txBody>
      </p:sp>
      <p:pic>
        <p:nvPicPr>
          <p:cNvPr id="173" name="Shape 173"/>
          <p:cNvPicPr preferRelativeResize="0"/>
          <p:nvPr/>
        </p:nvPicPr>
        <p:blipFill rotWithShape="1">
          <a:blip r:embed="rId3">
            <a:alphaModFix/>
          </a:blip>
          <a:srcRect/>
          <a:stretch/>
        </p:blipFill>
        <p:spPr>
          <a:xfrm>
            <a:off x="0" y="0"/>
            <a:ext cx="9144001" cy="687433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Persevere to Achieve a SMART Goal! </a:t>
            </a:r>
          </a:p>
        </p:txBody>
      </p:sp>
      <p:sp>
        <p:nvSpPr>
          <p:cNvPr id="465" name="Shape 46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In order to persevere and achieve success, you must first set a goal for which you can strive. When you set a goal, you must make sure it is SMART. </a:t>
            </a:r>
          </a:p>
          <a:p>
            <a:pPr marL="342900" marR="0" lvl="0" indent="-342900" algn="l" rtl="0">
              <a:lnSpc>
                <a:spcPct val="115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Specific</a:t>
            </a:r>
          </a:p>
          <a:p>
            <a:pPr marL="342900" marR="0" lvl="0" indent="-342900" algn="l" rtl="0">
              <a:lnSpc>
                <a:spcPct val="115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Measurable</a:t>
            </a:r>
          </a:p>
          <a:p>
            <a:pPr marL="342900" marR="0" lvl="0" indent="-342900" algn="l" rtl="0">
              <a:lnSpc>
                <a:spcPct val="115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Attainable</a:t>
            </a:r>
          </a:p>
          <a:p>
            <a:pPr marL="342900" marR="0" lvl="0" indent="-342900" algn="l" rtl="0">
              <a:lnSpc>
                <a:spcPct val="115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Relevant</a:t>
            </a:r>
          </a:p>
          <a:p>
            <a:pPr marL="342900" marR="0" lvl="0" indent="-342900" algn="l" rtl="0">
              <a:lnSpc>
                <a:spcPct val="115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Time Sensitive</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sp>
        <p:nvSpPr>
          <p:cNvPr id="466" name="Shape 466"/>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How Do I Set My SMART Goal?</a:t>
            </a:r>
          </a:p>
        </p:txBody>
      </p:sp>
      <p:sp>
        <p:nvSpPr>
          <p:cNvPr id="473" name="Shape 47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Specific- narrowly focused </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Measurable- increase/decrease by a certain amount</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Attainable- practical, possible, sensible</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Relevant- something you want to do</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Time Sensitive- set a specific deadline with checkpoints along the way</a:t>
            </a:r>
          </a:p>
        </p:txBody>
      </p:sp>
      <p:sp>
        <p:nvSpPr>
          <p:cNvPr id="474" name="Shape 474"/>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The Details of My SMART Goal</a:t>
            </a:r>
          </a:p>
        </p:txBody>
      </p:sp>
      <p:graphicFrame>
        <p:nvGraphicFramePr>
          <p:cNvPr id="481" name="Shape 481"/>
          <p:cNvGraphicFramePr/>
          <p:nvPr/>
        </p:nvGraphicFramePr>
        <p:xfrm>
          <a:off x="358587" y="1703294"/>
          <a:ext cx="3000000" cy="3000000"/>
        </p:xfrm>
        <a:graphic>
          <a:graphicData uri="http://schemas.openxmlformats.org/drawingml/2006/table">
            <a:tbl>
              <a:tblPr>
                <a:noFill/>
                <a:tableStyleId>{5EF7B5D8-0E47-40EE-9043-91D856EEAE4B}</a:tableStyleId>
              </a:tblPr>
              <a:tblGrid>
                <a:gridCol w="2834825"/>
                <a:gridCol w="2834825"/>
                <a:gridCol w="2834825"/>
              </a:tblGrid>
              <a:tr h="1587125">
                <a:tc>
                  <a:txBody>
                    <a:bodyPr/>
                    <a:lstStyle/>
                    <a:p>
                      <a:pPr marL="0" marR="0" lvl="0" indent="0" algn="l" rtl="0">
                        <a:lnSpc>
                          <a:spcPct val="100000"/>
                        </a:lnSpc>
                        <a:spcBef>
                          <a:spcPts val="0"/>
                        </a:spcBef>
                        <a:spcAft>
                          <a:spcPts val="0"/>
                        </a:spcAft>
                        <a:buClr>
                          <a:srgbClr val="000000"/>
                        </a:buClr>
                        <a:buFont typeface="Arial"/>
                        <a:buNone/>
                      </a:pPr>
                      <a:endParaRPr sz="2300" u="none" strike="noStrike" cap="none"/>
                    </a:p>
                  </a:txBody>
                  <a:tcPr marL="87825" marR="87825" marT="87825" marB="87825"/>
                </a:tc>
                <a:tc>
                  <a:txBody>
                    <a:bodyPr/>
                    <a:lstStyle/>
                    <a:p>
                      <a:pPr marL="0" marR="0" lvl="0" indent="0" algn="ctr" rtl="0">
                        <a:lnSpc>
                          <a:spcPct val="100000"/>
                        </a:lnSpc>
                        <a:spcBef>
                          <a:spcPts val="0"/>
                        </a:spcBef>
                        <a:spcAft>
                          <a:spcPts val="0"/>
                        </a:spcAft>
                        <a:buClr>
                          <a:srgbClr val="000000"/>
                        </a:buClr>
                        <a:buFont typeface="Arial"/>
                        <a:buNone/>
                      </a:pPr>
                      <a:endParaRPr sz="2300" u="none" strike="noStrike" cap="none"/>
                    </a:p>
                    <a:p>
                      <a:pPr marL="0" marR="0" lvl="0" indent="0" algn="ctr" rtl="0">
                        <a:lnSpc>
                          <a:spcPct val="100000"/>
                        </a:lnSpc>
                        <a:spcBef>
                          <a:spcPts val="0"/>
                        </a:spcBef>
                        <a:spcAft>
                          <a:spcPts val="0"/>
                        </a:spcAft>
                        <a:buClr>
                          <a:srgbClr val="000000"/>
                        </a:buClr>
                        <a:buFont typeface="Arial"/>
                        <a:buNone/>
                      </a:pPr>
                      <a:r>
                        <a:rPr lang="en-US" sz="2300" u="none" strike="noStrike" cap="none"/>
                        <a:t>Describe how your goal fits...</a:t>
                      </a:r>
                    </a:p>
                  </a:txBody>
                  <a:tcPr marL="87825" marR="87825" marT="87825" marB="87825"/>
                </a:tc>
                <a:tc>
                  <a:txBody>
                    <a:bodyPr/>
                    <a:lstStyle/>
                    <a:p>
                      <a:pPr marL="0" marR="0" lvl="0" indent="0" algn="ctr" rtl="0">
                        <a:lnSpc>
                          <a:spcPct val="100000"/>
                        </a:lnSpc>
                        <a:spcBef>
                          <a:spcPts val="0"/>
                        </a:spcBef>
                        <a:spcAft>
                          <a:spcPts val="0"/>
                        </a:spcAft>
                        <a:buClr>
                          <a:srgbClr val="000000"/>
                        </a:buClr>
                        <a:buFont typeface="Arial"/>
                        <a:buNone/>
                      </a:pPr>
                      <a:r>
                        <a:rPr lang="en-US" sz="2300" u="none" strike="noStrike" cap="none"/>
                        <a:t>Obstacles You Might Have to Overcome to Achieve Your Goal</a:t>
                      </a:r>
                    </a:p>
                  </a:txBody>
                  <a:tcPr marL="87825" marR="87825" marT="87825" marB="87825"/>
                </a:tc>
              </a:tr>
              <a:tr h="592550">
                <a:tc>
                  <a:txBody>
                    <a:bodyPr/>
                    <a:lstStyle/>
                    <a:p>
                      <a:pPr marL="0" marR="0" lvl="0" indent="0" algn="l" rtl="0">
                        <a:lnSpc>
                          <a:spcPct val="100000"/>
                        </a:lnSpc>
                        <a:spcBef>
                          <a:spcPts val="0"/>
                        </a:spcBef>
                        <a:spcAft>
                          <a:spcPts val="0"/>
                        </a:spcAft>
                        <a:buClr>
                          <a:srgbClr val="000000"/>
                        </a:buClr>
                        <a:buFont typeface="Arial"/>
                        <a:buNone/>
                      </a:pPr>
                      <a:r>
                        <a:rPr lang="en-US" sz="2300" u="none" strike="noStrike" cap="none"/>
                        <a:t>Specific</a:t>
                      </a:r>
                    </a:p>
                  </a:txBody>
                  <a:tcPr marL="87825" marR="87825" marT="87825" marB="87825"/>
                </a:tc>
                <a:tc>
                  <a:txBody>
                    <a:bodyPr/>
                    <a:lstStyle/>
                    <a:p>
                      <a:pPr marL="0" marR="0" lvl="0" indent="0" algn="l" rtl="0">
                        <a:lnSpc>
                          <a:spcPct val="100000"/>
                        </a:lnSpc>
                        <a:spcBef>
                          <a:spcPts val="0"/>
                        </a:spcBef>
                        <a:spcAft>
                          <a:spcPts val="0"/>
                        </a:spcAft>
                        <a:buClr>
                          <a:srgbClr val="000000"/>
                        </a:buClr>
                        <a:buFont typeface="Arial"/>
                        <a:buNone/>
                      </a:pPr>
                      <a:endParaRPr sz="2300" u="none" strike="noStrike" cap="none"/>
                    </a:p>
                  </a:txBody>
                  <a:tcPr marL="87825" marR="87825" marT="87825" marB="87825"/>
                </a:tc>
                <a:tc rowSpan="5">
                  <a:txBody>
                    <a:bodyPr/>
                    <a:lstStyle/>
                    <a:p>
                      <a:pPr marL="0" marR="0" lvl="0" indent="0" algn="l" rtl="0">
                        <a:lnSpc>
                          <a:spcPct val="100000"/>
                        </a:lnSpc>
                        <a:spcBef>
                          <a:spcPts val="0"/>
                        </a:spcBef>
                        <a:spcAft>
                          <a:spcPts val="0"/>
                        </a:spcAft>
                        <a:buClr>
                          <a:srgbClr val="000000"/>
                        </a:buClr>
                        <a:buFont typeface="Arial"/>
                        <a:buNone/>
                      </a:pPr>
                      <a:endParaRPr sz="2300" u="none" strike="noStrike" cap="none"/>
                    </a:p>
                  </a:txBody>
                  <a:tcPr marL="87825" marR="87825" marT="87825" marB="87825"/>
                </a:tc>
              </a:tr>
              <a:tr h="592550">
                <a:tc>
                  <a:txBody>
                    <a:bodyPr/>
                    <a:lstStyle/>
                    <a:p>
                      <a:pPr marL="0" marR="0" lvl="0" indent="0" algn="l" rtl="0">
                        <a:lnSpc>
                          <a:spcPct val="100000"/>
                        </a:lnSpc>
                        <a:spcBef>
                          <a:spcPts val="0"/>
                        </a:spcBef>
                        <a:spcAft>
                          <a:spcPts val="0"/>
                        </a:spcAft>
                        <a:buClr>
                          <a:srgbClr val="000000"/>
                        </a:buClr>
                        <a:buFont typeface="Arial"/>
                        <a:buNone/>
                      </a:pPr>
                      <a:r>
                        <a:rPr lang="en-US" sz="2300" u="none" strike="noStrike" cap="none"/>
                        <a:t>Measurable</a:t>
                      </a:r>
                    </a:p>
                  </a:txBody>
                  <a:tcPr marL="87825" marR="87825" marT="87825" marB="87825"/>
                </a:tc>
                <a:tc>
                  <a:txBody>
                    <a:bodyPr/>
                    <a:lstStyle/>
                    <a:p>
                      <a:pPr marL="0" marR="0" lvl="0" indent="0" algn="l" rtl="0">
                        <a:lnSpc>
                          <a:spcPct val="100000"/>
                        </a:lnSpc>
                        <a:spcBef>
                          <a:spcPts val="0"/>
                        </a:spcBef>
                        <a:spcAft>
                          <a:spcPts val="0"/>
                        </a:spcAft>
                        <a:buClr>
                          <a:srgbClr val="000000"/>
                        </a:buClr>
                        <a:buFont typeface="Arial"/>
                        <a:buNone/>
                      </a:pPr>
                      <a:endParaRPr sz="2300" u="none" strike="noStrike" cap="none"/>
                    </a:p>
                  </a:txBody>
                  <a:tcPr marL="87825" marR="87825" marT="87825" marB="87825"/>
                </a:tc>
                <a:tc vMerge="1">
                  <a:txBody>
                    <a:bodyPr/>
                    <a:lstStyle/>
                    <a:p>
                      <a:endParaRPr lang="en-US"/>
                    </a:p>
                  </a:txBody>
                  <a:tcPr/>
                </a:tc>
              </a:tr>
              <a:tr h="592550">
                <a:tc>
                  <a:txBody>
                    <a:bodyPr/>
                    <a:lstStyle/>
                    <a:p>
                      <a:pPr marL="0" marR="0" lvl="0" indent="0" algn="l" rtl="0">
                        <a:lnSpc>
                          <a:spcPct val="100000"/>
                        </a:lnSpc>
                        <a:spcBef>
                          <a:spcPts val="0"/>
                        </a:spcBef>
                        <a:spcAft>
                          <a:spcPts val="0"/>
                        </a:spcAft>
                        <a:buClr>
                          <a:srgbClr val="000000"/>
                        </a:buClr>
                        <a:buFont typeface="Arial"/>
                        <a:buNone/>
                      </a:pPr>
                      <a:r>
                        <a:rPr lang="en-US" sz="2300" u="none" strike="noStrike" cap="none"/>
                        <a:t>Attainable</a:t>
                      </a:r>
                    </a:p>
                  </a:txBody>
                  <a:tcPr marL="87825" marR="87825" marT="87825" marB="87825"/>
                </a:tc>
                <a:tc>
                  <a:txBody>
                    <a:bodyPr/>
                    <a:lstStyle/>
                    <a:p>
                      <a:pPr marL="0" marR="0" lvl="0" indent="0" algn="l" rtl="0">
                        <a:lnSpc>
                          <a:spcPct val="100000"/>
                        </a:lnSpc>
                        <a:spcBef>
                          <a:spcPts val="0"/>
                        </a:spcBef>
                        <a:spcAft>
                          <a:spcPts val="0"/>
                        </a:spcAft>
                        <a:buClr>
                          <a:srgbClr val="000000"/>
                        </a:buClr>
                        <a:buFont typeface="Arial"/>
                        <a:buNone/>
                      </a:pPr>
                      <a:endParaRPr sz="2300" u="none" strike="noStrike" cap="none"/>
                    </a:p>
                  </a:txBody>
                  <a:tcPr marL="87825" marR="87825" marT="87825" marB="87825"/>
                </a:tc>
                <a:tc vMerge="1">
                  <a:txBody>
                    <a:bodyPr/>
                    <a:lstStyle/>
                    <a:p>
                      <a:endParaRPr lang="en-US"/>
                    </a:p>
                  </a:txBody>
                  <a:tcPr/>
                </a:tc>
              </a:tr>
              <a:tr h="592550">
                <a:tc>
                  <a:txBody>
                    <a:bodyPr/>
                    <a:lstStyle/>
                    <a:p>
                      <a:pPr marL="0" marR="0" lvl="0" indent="0" algn="l" rtl="0">
                        <a:lnSpc>
                          <a:spcPct val="100000"/>
                        </a:lnSpc>
                        <a:spcBef>
                          <a:spcPts val="0"/>
                        </a:spcBef>
                        <a:spcAft>
                          <a:spcPts val="0"/>
                        </a:spcAft>
                        <a:buClr>
                          <a:srgbClr val="000000"/>
                        </a:buClr>
                        <a:buFont typeface="Arial"/>
                        <a:buNone/>
                      </a:pPr>
                      <a:r>
                        <a:rPr lang="en-US" sz="2300" u="none" strike="noStrike" cap="none"/>
                        <a:t>Relevant</a:t>
                      </a:r>
                    </a:p>
                  </a:txBody>
                  <a:tcPr marL="87825" marR="87825" marT="87825" marB="87825"/>
                </a:tc>
                <a:tc>
                  <a:txBody>
                    <a:bodyPr/>
                    <a:lstStyle/>
                    <a:p>
                      <a:pPr marL="0" marR="0" lvl="0" indent="0" algn="l" rtl="0">
                        <a:lnSpc>
                          <a:spcPct val="100000"/>
                        </a:lnSpc>
                        <a:spcBef>
                          <a:spcPts val="0"/>
                        </a:spcBef>
                        <a:spcAft>
                          <a:spcPts val="0"/>
                        </a:spcAft>
                        <a:buClr>
                          <a:srgbClr val="000000"/>
                        </a:buClr>
                        <a:buFont typeface="Arial"/>
                        <a:buNone/>
                      </a:pPr>
                      <a:endParaRPr sz="2300" u="none" strike="noStrike" cap="none"/>
                    </a:p>
                  </a:txBody>
                  <a:tcPr marL="87825" marR="87825" marT="87825" marB="87825"/>
                </a:tc>
                <a:tc vMerge="1">
                  <a:txBody>
                    <a:bodyPr/>
                    <a:lstStyle/>
                    <a:p>
                      <a:endParaRPr lang="en-US"/>
                    </a:p>
                  </a:txBody>
                  <a:tcPr/>
                </a:tc>
              </a:tr>
              <a:tr h="592550">
                <a:tc>
                  <a:txBody>
                    <a:bodyPr/>
                    <a:lstStyle/>
                    <a:p>
                      <a:pPr marL="0" marR="0" lvl="0" indent="0" algn="l" rtl="0">
                        <a:lnSpc>
                          <a:spcPct val="100000"/>
                        </a:lnSpc>
                        <a:spcBef>
                          <a:spcPts val="0"/>
                        </a:spcBef>
                        <a:spcAft>
                          <a:spcPts val="0"/>
                        </a:spcAft>
                        <a:buClr>
                          <a:srgbClr val="000000"/>
                        </a:buClr>
                        <a:buFont typeface="Arial"/>
                        <a:buNone/>
                      </a:pPr>
                      <a:r>
                        <a:rPr lang="en-US" sz="2300" u="none" strike="noStrike" cap="none"/>
                        <a:t>Time Sensitive</a:t>
                      </a:r>
                    </a:p>
                  </a:txBody>
                  <a:tcPr marL="87825" marR="87825" marT="87825" marB="87825"/>
                </a:tc>
                <a:tc>
                  <a:txBody>
                    <a:bodyPr/>
                    <a:lstStyle/>
                    <a:p>
                      <a:pPr marL="0" marR="0" lvl="0" indent="0" algn="l" rtl="0">
                        <a:lnSpc>
                          <a:spcPct val="100000"/>
                        </a:lnSpc>
                        <a:spcBef>
                          <a:spcPts val="0"/>
                        </a:spcBef>
                        <a:spcAft>
                          <a:spcPts val="0"/>
                        </a:spcAft>
                        <a:buClr>
                          <a:srgbClr val="000000"/>
                        </a:buClr>
                        <a:buFont typeface="Arial"/>
                        <a:buNone/>
                      </a:pPr>
                      <a:endParaRPr sz="2300" u="none" strike="noStrike" cap="none"/>
                    </a:p>
                  </a:txBody>
                  <a:tcPr marL="87825" marR="87825" marT="87825" marB="87825"/>
                </a:tc>
                <a:tc vMerge="1">
                  <a:txBody>
                    <a:bodyPr/>
                    <a:lstStyle/>
                    <a:p>
                      <a:endParaRPr lang="en-US"/>
                    </a:p>
                  </a:txBody>
                  <a:tcPr/>
                </a:tc>
              </a:tr>
            </a:tbl>
          </a:graphicData>
        </a:graphic>
      </p:graphicFrame>
      <p:sp>
        <p:nvSpPr>
          <p:cNvPr id="482" name="Shape 482"/>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SMART Goal Meetings</a:t>
            </a:r>
          </a:p>
        </p:txBody>
      </p:sp>
      <p:sp>
        <p:nvSpPr>
          <p:cNvPr id="489" name="Shape 489"/>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Share your SMART goal with at least 3 peers. Explain to them each detail you recorded in the chart. Allow them to ask questions and make suggestions to help strengthen your goal. Next, choose one accountability partner to keep you on track along the way. Discuss the different checkpoints you set and how often he/she will meet with you to track your progress.  </a:t>
            </a:r>
          </a:p>
        </p:txBody>
      </p:sp>
      <p:sp>
        <p:nvSpPr>
          <p:cNvPr id="490" name="Shape 490"/>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848950" y="600200"/>
            <a:ext cx="6694800" cy="5454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Black"/>
              <a:buNone/>
            </a:pPr>
            <a:endParaRPr/>
          </a:p>
          <a:p>
            <a:pPr marL="0" marR="0" lvl="0" indent="0" algn="l" rtl="0">
              <a:lnSpc>
                <a:spcPct val="100000"/>
              </a:lnSpc>
              <a:spcBef>
                <a:spcPts val="0"/>
              </a:spcBef>
              <a:spcAft>
                <a:spcPts val="0"/>
              </a:spcAft>
              <a:buClr>
                <a:srgbClr val="FFFFFF"/>
              </a:buClr>
              <a:buFont typeface="Arial Black"/>
              <a:buNone/>
            </a:pPr>
            <a:endParaRPr/>
          </a:p>
          <a:p>
            <a:pPr marL="0" marR="0" lvl="0" indent="0" algn="l" rtl="0">
              <a:lnSpc>
                <a:spcPct val="100000"/>
              </a:lnSpc>
              <a:spcBef>
                <a:spcPts val="0"/>
              </a:spcBef>
              <a:spcAft>
                <a:spcPts val="0"/>
              </a:spcAft>
              <a:buClr>
                <a:srgbClr val="FFFFFF"/>
              </a:buClr>
              <a:buFont typeface="Arial Black"/>
              <a:buNone/>
            </a:pPr>
            <a:r>
              <a:rPr lang="en-US" sz="6600" b="0" i="0" u="none" strike="noStrike" cap="none">
                <a:solidFill>
                  <a:srgbClr val="FFFFFF"/>
                </a:solidFill>
                <a:latin typeface="Arial Black"/>
                <a:ea typeface="Arial Black"/>
                <a:cs typeface="Arial Black"/>
                <a:sym typeface="Arial Black"/>
              </a:rPr>
              <a:t>Reflect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Presentations</a:t>
            </a:r>
          </a:p>
        </p:txBody>
      </p:sp>
      <p:sp>
        <p:nvSpPr>
          <p:cNvPr id="503" name="Shape 50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Present your interview information to the class!</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 </a:t>
            </a:r>
          </a:p>
        </p:txBody>
      </p:sp>
      <p:pic>
        <p:nvPicPr>
          <p:cNvPr id="504" name="Shape 504" descr="Free illustration: Business Card, Presentation - Free Image on ..."/>
          <p:cNvPicPr preferRelativeResize="0"/>
          <p:nvPr/>
        </p:nvPicPr>
        <p:blipFill rotWithShape="1">
          <a:blip r:embed="rId3">
            <a:alphaModFix/>
          </a:blip>
          <a:srcRect/>
          <a:stretch/>
        </p:blipFill>
        <p:spPr>
          <a:xfrm>
            <a:off x="2552412" y="2183824"/>
            <a:ext cx="4039174" cy="4039174"/>
          </a:xfrm>
          <a:prstGeom prst="rect">
            <a:avLst/>
          </a:prstGeom>
          <a:noFill/>
          <a:ln>
            <a:noFill/>
          </a:ln>
        </p:spPr>
      </p:pic>
      <p:sp>
        <p:nvSpPr>
          <p:cNvPr id="505" name="Shape 505"/>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Reflect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What Have You Learned?</a:t>
            </a:r>
          </a:p>
        </p:txBody>
      </p:sp>
      <p:sp>
        <p:nvSpPr>
          <p:cNvPr id="512" name="Shape 512"/>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List 3 synonyms for perseverance.</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Name 5 people who have demonstrated perseverance in their lives. Explain how they each persevered.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Illustrate perseverance.</a:t>
            </a:r>
          </a:p>
        </p:txBody>
      </p:sp>
      <p:sp>
        <p:nvSpPr>
          <p:cNvPr id="513" name="Shape 513"/>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Reflect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Quote Analysis</a:t>
            </a:r>
          </a:p>
        </p:txBody>
      </p:sp>
      <p:sp>
        <p:nvSpPr>
          <p:cNvPr id="180" name="Shape 180"/>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“It always seems impossible until it’s done.” -Nelson Mandela</a:t>
            </a:r>
          </a:p>
          <a:p>
            <a:pPr marL="0" marR="0" lvl="0" indent="0" algn="l" rtl="0">
              <a:lnSpc>
                <a:spcPct val="100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342900" marR="0" lvl="0" indent="-342900" algn="l" rtl="0">
              <a:lnSpc>
                <a:spcPct val="100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Who is Nelson Mandela? </a:t>
            </a:r>
          </a:p>
          <a:p>
            <a:pPr marL="342900" marR="0" lvl="0" indent="-342900" algn="l" rtl="0">
              <a:lnSpc>
                <a:spcPct val="100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342900" marR="0" lvl="0" indent="-342900" algn="l" rtl="0">
              <a:lnSpc>
                <a:spcPct val="100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Why is it significant that he spoke these words?</a:t>
            </a:r>
          </a:p>
          <a:p>
            <a:pPr marL="0" marR="0" lvl="0" indent="0" algn="l" rtl="0">
              <a:lnSpc>
                <a:spcPct val="100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00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sp>
        <p:nvSpPr>
          <p:cNvPr id="181" name="Shape 181"/>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Quote Analysis </a:t>
            </a:r>
          </a:p>
        </p:txBody>
      </p:sp>
      <p:sp>
        <p:nvSpPr>
          <p:cNvPr id="188" name="Shape 18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“Many of life’s failures are people who did not realize how close they were to success </a:t>
            </a:r>
          </a:p>
          <a:p>
            <a:pPr marL="0" marR="0" lvl="0" indent="0" algn="l" rtl="0">
              <a:lnSpc>
                <a:spcPct val="100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when they gave up.” </a:t>
            </a:r>
          </a:p>
          <a:p>
            <a:pPr marL="0" marR="0" lvl="0" indent="0" algn="l" rtl="0">
              <a:lnSpc>
                <a:spcPct val="100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-Thomas Edison</a:t>
            </a:r>
          </a:p>
          <a:p>
            <a:pPr marL="0" marR="0" lvl="0" indent="0" algn="l" rtl="0">
              <a:lnSpc>
                <a:spcPct val="100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342900" marR="0" lvl="0" indent="-342900" algn="l" rtl="0">
              <a:lnSpc>
                <a:spcPct val="100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What are some dominating reasons that people often give up?</a:t>
            </a:r>
          </a:p>
          <a:p>
            <a:pPr marL="342900" marR="0" lvl="0" indent="-342900" algn="l" rtl="0">
              <a:lnSpc>
                <a:spcPct val="100000"/>
              </a:lnSpc>
              <a:spcBef>
                <a:spcPts val="1600"/>
              </a:spcBef>
              <a:spcAft>
                <a:spcPts val="0"/>
              </a:spcAft>
              <a:buClr>
                <a:schemeClr val="dk2"/>
              </a:buClr>
              <a:buSzPts val="2400"/>
              <a:buFont typeface="Arial"/>
              <a:buChar char="•"/>
            </a:pPr>
            <a:r>
              <a:rPr lang="en-US" sz="2400" b="0" i="0" u="none" strike="noStrike" cap="none">
                <a:solidFill>
                  <a:srgbClr val="1C2B39"/>
                </a:solidFill>
                <a:latin typeface="Arial"/>
                <a:ea typeface="Arial"/>
                <a:cs typeface="Arial"/>
                <a:sym typeface="Arial"/>
              </a:rPr>
              <a:t>What is the difference between someone who gives up and someone who doesn’t? </a:t>
            </a:r>
          </a:p>
        </p:txBody>
      </p:sp>
      <p:sp>
        <p:nvSpPr>
          <p:cNvPr id="189" name="Shape 189"/>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Picture Analysis </a:t>
            </a:r>
          </a:p>
        </p:txBody>
      </p:sp>
      <p:sp>
        <p:nvSpPr>
          <p:cNvPr id="196" name="Shape 196"/>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How does this image represent the idea of perseverance? </a:t>
            </a:r>
          </a:p>
        </p:txBody>
      </p:sp>
      <p:pic>
        <p:nvPicPr>
          <p:cNvPr id="197" name="Shape 197"/>
          <p:cNvPicPr preferRelativeResize="0"/>
          <p:nvPr/>
        </p:nvPicPr>
        <p:blipFill rotWithShape="1">
          <a:blip r:embed="rId3">
            <a:alphaModFix/>
          </a:blip>
          <a:srcRect/>
          <a:stretch/>
        </p:blipFill>
        <p:spPr>
          <a:xfrm>
            <a:off x="2125925" y="2805425"/>
            <a:ext cx="5135487" cy="2976809"/>
          </a:xfrm>
          <a:prstGeom prst="rect">
            <a:avLst/>
          </a:prstGeom>
          <a:noFill/>
          <a:ln>
            <a:noFill/>
          </a:ln>
        </p:spPr>
      </p:pic>
      <p:sp>
        <p:nvSpPr>
          <p:cNvPr id="198" name="Shape 198"/>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Picture Analysis </a:t>
            </a:r>
          </a:p>
        </p:txBody>
      </p:sp>
      <p:sp>
        <p:nvSpPr>
          <p:cNvPr id="205" name="Shape 20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How does this image represent the idea of perseverance? </a:t>
            </a:r>
          </a:p>
        </p:txBody>
      </p:sp>
      <p:pic>
        <p:nvPicPr>
          <p:cNvPr id="206" name="Shape 206"/>
          <p:cNvPicPr preferRelativeResize="0"/>
          <p:nvPr/>
        </p:nvPicPr>
        <p:blipFill rotWithShape="1">
          <a:blip r:embed="rId3">
            <a:alphaModFix/>
          </a:blip>
          <a:srcRect/>
          <a:stretch/>
        </p:blipFill>
        <p:spPr>
          <a:xfrm>
            <a:off x="1633874" y="2743450"/>
            <a:ext cx="5876275" cy="3219350"/>
          </a:xfrm>
          <a:prstGeom prst="rect">
            <a:avLst/>
          </a:prstGeom>
          <a:noFill/>
          <a:ln>
            <a:noFill/>
          </a:ln>
        </p:spPr>
      </p:pic>
      <p:sp>
        <p:nvSpPr>
          <p:cNvPr id="207" name="Shape 207"/>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Picture Analysis </a:t>
            </a:r>
          </a:p>
        </p:txBody>
      </p:sp>
      <p:sp>
        <p:nvSpPr>
          <p:cNvPr id="214" name="Shape 214"/>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How does this image represent the idea of perseverance? </a:t>
            </a:r>
          </a:p>
        </p:txBody>
      </p:sp>
      <p:pic>
        <p:nvPicPr>
          <p:cNvPr id="215" name="Shape 215"/>
          <p:cNvPicPr preferRelativeResize="0"/>
          <p:nvPr/>
        </p:nvPicPr>
        <p:blipFill rotWithShape="1">
          <a:blip r:embed="rId3">
            <a:alphaModFix/>
          </a:blip>
          <a:srcRect/>
          <a:stretch/>
        </p:blipFill>
        <p:spPr>
          <a:xfrm>
            <a:off x="1936137" y="2630887"/>
            <a:ext cx="5271724" cy="3495375"/>
          </a:xfrm>
          <a:prstGeom prst="rect">
            <a:avLst/>
          </a:prstGeom>
          <a:noFill/>
          <a:ln>
            <a:noFill/>
          </a:ln>
        </p:spPr>
      </p:pic>
      <p:sp>
        <p:nvSpPr>
          <p:cNvPr id="216" name="Shape 216"/>
          <p:cNvSpPr txBox="1">
            <a:spLocks noGrp="1"/>
          </p:cNvSpPr>
          <p:nvPr>
            <p:ph type="sldNum" idx="4294967295"/>
          </p:nvPr>
        </p:nvSpPr>
        <p:spPr>
          <a:xfrm>
            <a:off x="7911548" y="6324900"/>
            <a:ext cx="1122427"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theme/theme1.xml><?xml version="1.0" encoding="utf-8"?>
<a:theme xmlns:a="http://schemas.openxmlformats.org/drawingml/2006/main" name="Theme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1744</Words>
  <Application>Microsoft Office PowerPoint</Application>
  <PresentationFormat>On-screen Show (4:3)</PresentationFormat>
  <Paragraphs>299</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 Black</vt:lpstr>
      <vt:lpstr>Calibri</vt:lpstr>
      <vt:lpstr>Arial</vt:lpstr>
      <vt:lpstr>Theme1</vt:lpstr>
      <vt:lpstr>Perseverance</vt:lpstr>
      <vt:lpstr>  Understand</vt:lpstr>
      <vt:lpstr>Perseverance</vt:lpstr>
      <vt:lpstr>Fairness</vt:lpstr>
      <vt:lpstr>Quote Analysis</vt:lpstr>
      <vt:lpstr>Quote Analysis </vt:lpstr>
      <vt:lpstr>Picture Analysis </vt:lpstr>
      <vt:lpstr>Picture Analysis </vt:lpstr>
      <vt:lpstr>Picture Analysis </vt:lpstr>
      <vt:lpstr>Picture Analysis Continued </vt:lpstr>
      <vt:lpstr>  Engage</vt:lpstr>
      <vt:lpstr>A Story of Perseverance in Paraguay</vt:lpstr>
      <vt:lpstr>A Story of Perseverance in Paraguay</vt:lpstr>
      <vt:lpstr>Perseverance Comic Strip</vt:lpstr>
      <vt:lpstr>Failure: The Secret to Success</vt:lpstr>
      <vt:lpstr>Failure: The Secret to Success</vt:lpstr>
      <vt:lpstr>What’s Grit?</vt:lpstr>
      <vt:lpstr>A Discussion of Grit</vt:lpstr>
      <vt:lpstr>A Personal Test of Grit</vt:lpstr>
      <vt:lpstr>A Personal Test of Grit Continued</vt:lpstr>
      <vt:lpstr>A Personal Test of Grit Scoring Rubric</vt:lpstr>
      <vt:lpstr>A Personal Test of Grit Scoring Rubric</vt:lpstr>
      <vt:lpstr>Grit Test Reflection </vt:lpstr>
      <vt:lpstr>Interview Someone with Grit! </vt:lpstr>
      <vt:lpstr>Interview Details</vt:lpstr>
      <vt:lpstr>Interview Prep Work</vt:lpstr>
      <vt:lpstr>Despite the Odds</vt:lpstr>
      <vt:lpstr>Despite the Odds Discussion</vt:lpstr>
      <vt:lpstr>America’s Got Talent</vt:lpstr>
      <vt:lpstr>Reflection Questions</vt:lpstr>
      <vt:lpstr>Perseverance Challenge Directions</vt:lpstr>
      <vt:lpstr>Perseverance Challenge  Round 1 </vt:lpstr>
      <vt:lpstr>Perseverance Challenge  Round 2 </vt:lpstr>
      <vt:lpstr>Perseverance Challenge Round 3 </vt:lpstr>
      <vt:lpstr>Perseverance Challenge Round 4 </vt:lpstr>
      <vt:lpstr>Perseverance Challenge Reflection</vt:lpstr>
      <vt:lpstr>Reminder! </vt:lpstr>
      <vt:lpstr>Meet Ezra</vt:lpstr>
      <vt:lpstr>Discussion Questions</vt:lpstr>
      <vt:lpstr>Persevere to Achieve a SMART Goal! </vt:lpstr>
      <vt:lpstr>How Do I Set My SMART Goal?</vt:lpstr>
      <vt:lpstr>The Details of My SMART Goal</vt:lpstr>
      <vt:lpstr>SMART Goal Meetings</vt:lpstr>
      <vt:lpstr>  Reflect</vt:lpstr>
      <vt:lpstr>Presentations</vt:lpstr>
      <vt:lpstr>What Have You Learned?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Perseverance</dc:title>
  <dc:creator>mzeches</dc:creator>
  <cp:lastModifiedBy>mzeches</cp:lastModifiedBy>
  <cp:revision>1</cp:revision>
  <dcterms:modified xsi:type="dcterms:W3CDTF">2018-01-02T02:52:48Z</dcterms:modified>
</cp:coreProperties>
</file>