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7"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6858000" type="screen4x3"/>
  <p:notesSz cx="6858000" cy="9144000"/>
  <p:embeddedFontLst>
    <p:embeddedFont>
      <p:font typeface="Calibri" panose="020F0502020204030204" pitchFamily="34" charset="0"/>
      <p:regular r:id="rId33"/>
      <p:bold r:id="rId34"/>
      <p:italic r:id="rId35"/>
      <p:boldItalic r:id="rId36"/>
    </p:embeddedFont>
    <p:embeddedFont>
      <p:font typeface="Arial Black" panose="020B0A04020102020204" pitchFamily="34" charset="0"/>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3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marL="0" marR="0" lvl="0"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457200" marR="0" lvl="1"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914400" marR="0" lvl="2"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371600" marR="0" lvl="3"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1828800" marR="0" lvl="4"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286000" marR="0" lvl="5"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2743200" marR="0" lvl="6"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200400" marR="0" lvl="7"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3657600" marR="0" lvl="8"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681427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xNY0AAUtH3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5pa5AFx47U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23175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9" name="Shape 21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20" name="Shape 220"/>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23133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7" name="Shape 22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28" name="Shape 228"/>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74267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36" name="Shape 236"/>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50864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44" name="Shape 244"/>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83000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50" name="Shape 250"/>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8258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7" name="Shape 25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58" name="Shape 258"/>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36253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5" name="Shape 26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66" name="Shape 266"/>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06960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75" name="Shape 275"/>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52572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2" name="Shape 28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83" name="Shape 283"/>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67167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1" name="Shape 29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2" name="Shape 292"/>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23718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30476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9" name="Shape 29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00" name="Shape 300"/>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3433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8" name="Shape 30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09" name="Shape 309"/>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46618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17" name="Shape 317"/>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44882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5" name="Shape 32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26" name="Shape 326"/>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60201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2" name="Shape 33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33" name="Shape 333"/>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70596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9" name="Shape 33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40" name="Shape 340"/>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27402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7" name="Shape 34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48" name="Shape 348"/>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78716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6" name="Shape 35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57" name="Shape 357"/>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43342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4" name="Shape 36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65" name="Shape 365"/>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6924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3" name="Shape 37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74" name="Shape 374"/>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94506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60" name="Shape 160"/>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31461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9" name="Shape 37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80" name="Shape 380"/>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2800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42746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78" name="Shape 178"/>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6577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hlink"/>
              </a:buClr>
              <a:buFont typeface="Calibri"/>
              <a:buNone/>
            </a:pPr>
            <a:r>
              <a:rPr lang="en-US" sz="1200" b="0" i="0" u="sng" strike="noStrike" cap="none">
                <a:solidFill>
                  <a:schemeClr val="hlink"/>
                </a:solidFill>
                <a:latin typeface="Calibri"/>
                <a:ea typeface="Calibri"/>
                <a:cs typeface="Calibri"/>
                <a:sym typeface="Calibri"/>
                <a:hlinkClick r:id="rId3"/>
              </a:rPr>
              <a:t>https://www.youtube.com/watch?v=xNY0AAUtH3g</a:t>
            </a:r>
          </a:p>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47218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95" name="Shape 195"/>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95206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3" name="Shape 20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hlink"/>
              </a:buClr>
              <a:buFont typeface="Calibri"/>
              <a:buNone/>
            </a:pPr>
            <a:r>
              <a:rPr lang="en-US" sz="1200" b="0" i="0" u="sng" strike="noStrike" cap="none">
                <a:solidFill>
                  <a:schemeClr val="hlink"/>
                </a:solidFill>
                <a:latin typeface="Calibri"/>
                <a:ea typeface="Calibri"/>
                <a:cs typeface="Calibri"/>
                <a:sym typeface="Calibri"/>
                <a:hlinkClick r:id="rId3"/>
              </a:rPr>
              <a:t>https://www.youtube.com/watch?v=5pa5AFx47Uw</a:t>
            </a:r>
          </a:p>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04" name="Shape 204"/>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71217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12" name="Shape 212"/>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37348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pic>
        <p:nvPicPr>
          <p:cNvPr id="14" name="Shape 14" descr="Artboard 1-100.jpg"/>
          <p:cNvPicPr preferRelativeResize="0"/>
          <p:nvPr/>
        </p:nvPicPr>
        <p:blipFill rotWithShape="1">
          <a:blip r:embed="rId2">
            <a:alphaModFix/>
          </a:blip>
          <a:srcRect/>
          <a:stretch/>
        </p:blipFill>
        <p:spPr>
          <a:xfrm>
            <a:off x="3657625" y="-50"/>
            <a:ext cx="5486381" cy="6858000"/>
          </a:xfrm>
          <a:prstGeom prst="rect">
            <a:avLst/>
          </a:prstGeom>
          <a:noFill/>
          <a:ln>
            <a:noFill/>
          </a:ln>
        </p:spPr>
      </p:pic>
      <p:sp>
        <p:nvSpPr>
          <p:cNvPr id="15" name="Shape 15"/>
          <p:cNvSpPr txBox="1">
            <a:spLocks noGrp="1"/>
          </p:cNvSpPr>
          <p:nvPr>
            <p:ph type="title"/>
          </p:nvPr>
        </p:nvSpPr>
        <p:spPr>
          <a:xfrm>
            <a:off x="4559300" y="4273550"/>
            <a:ext cx="4121100" cy="2000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FFFFFF"/>
              </a:buClr>
              <a:buSzPts val="1400"/>
              <a:buFont typeface="Arial Black"/>
              <a:buNone/>
              <a:defRPr sz="3600" b="1" i="0" u="none" strike="noStrike" cap="none">
                <a:solidFill>
                  <a:srgbClr val="FFFFFF"/>
                </a:solidFill>
                <a:latin typeface="Arial Black"/>
                <a:ea typeface="Arial Black"/>
                <a:cs typeface="Arial Black"/>
                <a:sym typeface="Arial Black"/>
              </a:defRPr>
            </a:lvl1pPr>
            <a:lvl2pPr lvl="1" indent="0" algn="ctr">
              <a:spcBef>
                <a:spcPts val="0"/>
              </a:spcBef>
              <a:buClr>
                <a:schemeClr val="dk1"/>
              </a:buClr>
              <a:buSzPts val="1400"/>
              <a:buFont typeface="Arial"/>
              <a:buNone/>
              <a:defRPr sz="3600">
                <a:solidFill>
                  <a:schemeClr val="dk1"/>
                </a:solidFill>
              </a:defRPr>
            </a:lvl2pPr>
            <a:lvl3pPr lvl="2" indent="0" algn="ctr">
              <a:spcBef>
                <a:spcPts val="0"/>
              </a:spcBef>
              <a:buClr>
                <a:schemeClr val="dk1"/>
              </a:buClr>
              <a:buSzPts val="1400"/>
              <a:buFont typeface="Arial"/>
              <a:buNone/>
              <a:defRPr sz="3600">
                <a:solidFill>
                  <a:schemeClr val="dk1"/>
                </a:solidFill>
              </a:defRPr>
            </a:lvl3pPr>
            <a:lvl4pPr lvl="3" indent="0" algn="ctr">
              <a:spcBef>
                <a:spcPts val="0"/>
              </a:spcBef>
              <a:buClr>
                <a:schemeClr val="dk1"/>
              </a:buClr>
              <a:buSzPts val="1400"/>
              <a:buFont typeface="Arial"/>
              <a:buNone/>
              <a:defRPr sz="3600">
                <a:solidFill>
                  <a:schemeClr val="dk1"/>
                </a:solidFill>
              </a:defRPr>
            </a:lvl4pPr>
            <a:lvl5pPr lvl="4" indent="0" algn="ctr">
              <a:spcBef>
                <a:spcPts val="0"/>
              </a:spcBef>
              <a:buClr>
                <a:schemeClr val="dk1"/>
              </a:buClr>
              <a:buSzPts val="1400"/>
              <a:buFont typeface="Arial"/>
              <a:buNone/>
              <a:defRPr sz="3600">
                <a:solidFill>
                  <a:schemeClr val="dk1"/>
                </a:solidFill>
              </a:defRPr>
            </a:lvl5pPr>
            <a:lvl6pPr lvl="5" indent="0" algn="ctr">
              <a:spcBef>
                <a:spcPts val="0"/>
              </a:spcBef>
              <a:buClr>
                <a:schemeClr val="dk1"/>
              </a:buClr>
              <a:buSzPts val="1400"/>
              <a:buFont typeface="Arial"/>
              <a:buNone/>
              <a:defRPr sz="3600">
                <a:solidFill>
                  <a:schemeClr val="dk1"/>
                </a:solidFill>
              </a:defRPr>
            </a:lvl6pPr>
            <a:lvl7pPr lvl="6" indent="0" algn="ctr">
              <a:spcBef>
                <a:spcPts val="0"/>
              </a:spcBef>
              <a:buClr>
                <a:schemeClr val="dk1"/>
              </a:buClr>
              <a:buSzPts val="1400"/>
              <a:buFont typeface="Arial"/>
              <a:buNone/>
              <a:defRPr sz="3600">
                <a:solidFill>
                  <a:schemeClr val="dk1"/>
                </a:solidFill>
              </a:defRPr>
            </a:lvl7pPr>
            <a:lvl8pPr lvl="7" indent="0" algn="ctr">
              <a:spcBef>
                <a:spcPts val="0"/>
              </a:spcBef>
              <a:buClr>
                <a:schemeClr val="dk1"/>
              </a:buClr>
              <a:buSzPts val="1400"/>
              <a:buFont typeface="Arial"/>
              <a:buNone/>
              <a:defRPr sz="3600">
                <a:solidFill>
                  <a:schemeClr val="dk1"/>
                </a:solidFill>
              </a:defRPr>
            </a:lvl8pPr>
            <a:lvl9pPr lvl="8" indent="0" algn="ctr">
              <a:spcBef>
                <a:spcPts val="0"/>
              </a:spcBef>
              <a:buClr>
                <a:schemeClr val="dk1"/>
              </a:buClr>
              <a:buSzPts val="1400"/>
              <a:buFont typeface="Arial"/>
              <a:buNone/>
              <a:defRPr sz="3600">
                <a:solidFill>
                  <a:schemeClr val="dk1"/>
                </a:solidFill>
              </a:defRPr>
            </a:lvl9pPr>
          </a:lstStyle>
          <a:p>
            <a:endParaRPr/>
          </a:p>
        </p:txBody>
      </p:sp>
      <p:pic>
        <p:nvPicPr>
          <p:cNvPr id="16" name="Shape 16" descr="PPP-Logo_RGB.png"/>
          <p:cNvPicPr preferRelativeResize="0"/>
          <p:nvPr/>
        </p:nvPicPr>
        <p:blipFill rotWithShape="1">
          <a:blip r:embed="rId3">
            <a:alphaModFix/>
          </a:blip>
          <a:srcRect/>
          <a:stretch/>
        </p:blipFill>
        <p:spPr>
          <a:xfrm>
            <a:off x="0" y="0"/>
            <a:ext cx="3661650" cy="3661650"/>
          </a:xfrm>
          <a:prstGeom prst="rect">
            <a:avLst/>
          </a:prstGeom>
          <a:noFill/>
          <a:ln>
            <a:noFill/>
          </a:ln>
        </p:spPr>
      </p:pic>
      <p:sp>
        <p:nvSpPr>
          <p:cNvPr id="17" name="Shape 17"/>
          <p:cNvSpPr/>
          <p:nvPr/>
        </p:nvSpPr>
        <p:spPr>
          <a:xfrm>
            <a:off x="3581400" y="4273550"/>
            <a:ext cx="216000" cy="2000100"/>
          </a:xfrm>
          <a:prstGeom prst="rect">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 name="Shape 18"/>
          <p:cNvSpPr txBox="1"/>
          <p:nvPr/>
        </p:nvSpPr>
        <p:spPr>
          <a:xfrm>
            <a:off x="892125" y="5083100"/>
            <a:ext cx="1877400" cy="3810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4EC3E0"/>
              </a:buClr>
              <a:buFont typeface="Arial"/>
              <a:buNone/>
            </a:pPr>
            <a:r>
              <a:rPr lang="en-US" sz="1400" b="1" i="0" u="none" strike="noStrike" cap="none">
                <a:solidFill>
                  <a:srgbClr val="4EC3E0"/>
                </a:solidFill>
                <a:latin typeface="Arial"/>
                <a:ea typeface="Arial"/>
                <a:cs typeface="Arial"/>
                <a:sym typeface="Arial"/>
              </a:rPr>
              <a:t>#OtherPeopleMatter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8417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Black"/>
              <a:buNone/>
              <a:defRPr sz="3000" b="0" i="0" u="none" strike="noStrike" cap="none">
                <a:solidFill>
                  <a:srgbClr val="1A4625"/>
                </a:solidFill>
                <a:latin typeface="Arial Black"/>
                <a:ea typeface="Arial Black"/>
                <a:cs typeface="Arial Black"/>
                <a:sym typeface="Arial Black"/>
              </a:defRPr>
            </a:lvl1pPr>
            <a:lvl2pPr lvl="1" indent="0">
              <a:spcBef>
                <a:spcPts val="0"/>
              </a:spcBef>
              <a:buClr>
                <a:schemeClr val="dk1"/>
              </a:buClr>
              <a:buSzPts val="1400"/>
              <a:buFont typeface="Arial"/>
              <a:buNone/>
              <a:defRPr sz="2800">
                <a:solidFill>
                  <a:schemeClr val="dk1"/>
                </a:solidFill>
              </a:defRPr>
            </a:lvl2pPr>
            <a:lvl3pPr lvl="2" indent="0">
              <a:spcBef>
                <a:spcPts val="0"/>
              </a:spcBef>
              <a:buClr>
                <a:schemeClr val="dk1"/>
              </a:buClr>
              <a:buSzPts val="1400"/>
              <a:buFont typeface="Arial"/>
              <a:buNone/>
              <a:defRPr sz="2800">
                <a:solidFill>
                  <a:schemeClr val="dk1"/>
                </a:solidFill>
              </a:defRPr>
            </a:lvl3pPr>
            <a:lvl4pPr lvl="3" indent="0">
              <a:spcBef>
                <a:spcPts val="0"/>
              </a:spcBef>
              <a:buClr>
                <a:schemeClr val="dk1"/>
              </a:buClr>
              <a:buSzPts val="1400"/>
              <a:buFont typeface="Arial"/>
              <a:buNone/>
              <a:defRPr sz="2800">
                <a:solidFill>
                  <a:schemeClr val="dk1"/>
                </a:solidFill>
              </a:defRPr>
            </a:lvl4pPr>
            <a:lvl5pPr lvl="4" indent="0">
              <a:spcBef>
                <a:spcPts val="0"/>
              </a:spcBef>
              <a:buClr>
                <a:schemeClr val="dk1"/>
              </a:buClr>
              <a:buSzPts val="1400"/>
              <a:buFont typeface="Arial"/>
              <a:buNone/>
              <a:defRPr sz="2800">
                <a:solidFill>
                  <a:schemeClr val="dk1"/>
                </a:solidFill>
              </a:defRPr>
            </a:lvl5pPr>
            <a:lvl6pPr lvl="5" indent="0">
              <a:spcBef>
                <a:spcPts val="0"/>
              </a:spcBef>
              <a:buClr>
                <a:schemeClr val="dk1"/>
              </a:buClr>
              <a:buSzPts val="1400"/>
              <a:buFont typeface="Arial"/>
              <a:buNone/>
              <a:defRPr sz="2800">
                <a:solidFill>
                  <a:schemeClr val="dk1"/>
                </a:solidFill>
              </a:defRPr>
            </a:lvl6pPr>
            <a:lvl7pPr lvl="6" indent="0">
              <a:spcBef>
                <a:spcPts val="0"/>
              </a:spcBef>
              <a:buClr>
                <a:schemeClr val="dk1"/>
              </a:buClr>
              <a:buSzPts val="1400"/>
              <a:buFont typeface="Arial"/>
              <a:buNone/>
              <a:defRPr sz="2800">
                <a:solidFill>
                  <a:schemeClr val="dk1"/>
                </a:solidFill>
              </a:defRPr>
            </a:lvl7pPr>
            <a:lvl8pPr lvl="7" indent="0">
              <a:spcBef>
                <a:spcPts val="0"/>
              </a:spcBef>
              <a:buClr>
                <a:schemeClr val="dk1"/>
              </a:buClr>
              <a:buSzPts val="1400"/>
              <a:buFont typeface="Arial"/>
              <a:buNone/>
              <a:defRPr sz="2800">
                <a:solidFill>
                  <a:schemeClr val="dk1"/>
                </a:solidFill>
              </a:defRPr>
            </a:lvl8pPr>
            <a:lvl9pPr lvl="8" indent="0">
              <a:spcBef>
                <a:spcPts val="0"/>
              </a:spcBef>
              <a:buClr>
                <a:schemeClr val="dk1"/>
              </a:buClr>
              <a:buSzPts val="1400"/>
              <a:buFont typeface="Arial"/>
              <a:buNone/>
              <a:defRPr sz="2800">
                <a:solidFill>
                  <a:schemeClr val="dk1"/>
                </a:solidFill>
              </a:defRPr>
            </a:lvl9pPr>
          </a:lstStyle>
          <a:p>
            <a:endParaRPr/>
          </a:p>
        </p:txBody>
      </p:sp>
      <p:sp>
        <p:nvSpPr>
          <p:cNvPr id="84" name="Shape 84"/>
          <p:cNvSpPr txBox="1">
            <a:spLocks noGrp="1"/>
          </p:cNvSpPr>
          <p:nvPr>
            <p:ph type="subTitle" idx="1"/>
          </p:nvPr>
        </p:nvSpPr>
        <p:spPr>
          <a:xfrm>
            <a:off x="38417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SzPts val="1800"/>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pic>
        <p:nvPicPr>
          <p:cNvPr id="85" name="Shape 85" descr="File_000 (2).png"/>
          <p:cNvPicPr preferRelativeResize="0"/>
          <p:nvPr/>
        </p:nvPicPr>
        <p:blipFill rotWithShape="1">
          <a:blip r:embed="rId2">
            <a:alphaModFix/>
          </a:blip>
          <a:srcRect l="15346" r="8607"/>
          <a:stretch/>
        </p:blipFill>
        <p:spPr>
          <a:xfrm>
            <a:off x="0" y="0"/>
            <a:ext cx="3536998" cy="6858000"/>
          </a:xfrm>
          <a:prstGeom prst="rect">
            <a:avLst/>
          </a:prstGeom>
          <a:noFill/>
          <a:ln>
            <a:noFill/>
          </a:ln>
        </p:spPr>
      </p:pic>
      <p:sp>
        <p:nvSpPr>
          <p:cNvPr id="86" name="Shape 86"/>
          <p:cNvSpPr txBox="1"/>
          <p:nvPr/>
        </p:nvSpPr>
        <p:spPr>
          <a:xfrm>
            <a:off x="39306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7" name="Shape 87"/>
          <p:cNvSpPr txBox="1">
            <a:spLocks noGrp="1"/>
          </p:cNvSpPr>
          <p:nvPr>
            <p:ph type="body" idx="2"/>
          </p:nvPr>
        </p:nvSpPr>
        <p:spPr>
          <a:xfrm>
            <a:off x="39306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pic>
        <p:nvPicPr>
          <p:cNvPr id="88" name="Shape 88" descr="PPP-Logo_RGB.png"/>
          <p:cNvPicPr preferRelativeResize="0"/>
          <p:nvPr/>
        </p:nvPicPr>
        <p:blipFill rotWithShape="1">
          <a:blip r:embed="rId3">
            <a:alphaModFix/>
          </a:blip>
          <a:srcRect/>
          <a:stretch/>
        </p:blipFill>
        <p:spPr>
          <a:xfrm>
            <a:off x="7543800" y="0"/>
            <a:ext cx="1600200" cy="1600199"/>
          </a:xfrm>
          <a:prstGeom prst="rect">
            <a:avLst/>
          </a:prstGeom>
          <a:noFill/>
          <a:ln>
            <a:noFill/>
          </a:ln>
        </p:spPr>
      </p:pic>
      <p:sp>
        <p:nvSpPr>
          <p:cNvPr id="89" name="Shape 89"/>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two columns 2">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841750" y="1782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3000" b="1" i="1" u="none" strike="noStrike" cap="none">
                <a:solidFill>
                  <a:srgbClr val="1A4625"/>
                </a:solidFill>
                <a:latin typeface="Arial"/>
                <a:ea typeface="Arial"/>
                <a:cs typeface="Arial"/>
                <a:sym typeface="Arial"/>
              </a:defRPr>
            </a:lvl1pPr>
            <a:lvl2pPr lvl="1" indent="0" rtl="0">
              <a:spcBef>
                <a:spcPts val="0"/>
              </a:spcBef>
              <a:buClr>
                <a:schemeClr val="dk1"/>
              </a:buClr>
              <a:buSzPts val="1400"/>
              <a:buFont typeface="Arial"/>
              <a:buNone/>
              <a:defRPr sz="2800">
                <a:solidFill>
                  <a:schemeClr val="dk1"/>
                </a:solidFill>
              </a:defRPr>
            </a:lvl2pPr>
            <a:lvl3pPr lvl="2" indent="0" rtl="0">
              <a:spcBef>
                <a:spcPts val="0"/>
              </a:spcBef>
              <a:buClr>
                <a:schemeClr val="dk1"/>
              </a:buClr>
              <a:buSzPts val="1400"/>
              <a:buFont typeface="Arial"/>
              <a:buNone/>
              <a:defRPr sz="2800">
                <a:solidFill>
                  <a:schemeClr val="dk1"/>
                </a:solidFill>
              </a:defRPr>
            </a:lvl3pPr>
            <a:lvl4pPr lvl="3" indent="0" rtl="0">
              <a:spcBef>
                <a:spcPts val="0"/>
              </a:spcBef>
              <a:buClr>
                <a:schemeClr val="dk1"/>
              </a:buClr>
              <a:buSzPts val="1400"/>
              <a:buFont typeface="Arial"/>
              <a:buNone/>
              <a:defRPr sz="2800">
                <a:solidFill>
                  <a:schemeClr val="dk1"/>
                </a:solidFill>
              </a:defRPr>
            </a:lvl4pPr>
            <a:lvl5pPr lvl="4" indent="0" rtl="0">
              <a:spcBef>
                <a:spcPts val="0"/>
              </a:spcBef>
              <a:buClr>
                <a:schemeClr val="dk1"/>
              </a:buClr>
              <a:buSzPts val="1400"/>
              <a:buFont typeface="Arial"/>
              <a:buNone/>
              <a:defRPr sz="2800">
                <a:solidFill>
                  <a:schemeClr val="dk1"/>
                </a:solidFill>
              </a:defRPr>
            </a:lvl5pPr>
            <a:lvl6pPr lvl="5" indent="0" rtl="0">
              <a:spcBef>
                <a:spcPts val="0"/>
              </a:spcBef>
              <a:buClr>
                <a:schemeClr val="dk1"/>
              </a:buClr>
              <a:buSzPts val="1400"/>
              <a:buFont typeface="Arial"/>
              <a:buNone/>
              <a:defRPr sz="2800">
                <a:solidFill>
                  <a:schemeClr val="dk1"/>
                </a:solidFill>
              </a:defRPr>
            </a:lvl6pPr>
            <a:lvl7pPr lvl="6" indent="0" rtl="0">
              <a:spcBef>
                <a:spcPts val="0"/>
              </a:spcBef>
              <a:buClr>
                <a:schemeClr val="dk1"/>
              </a:buClr>
              <a:buSzPts val="1400"/>
              <a:buFont typeface="Arial"/>
              <a:buNone/>
              <a:defRPr sz="2800">
                <a:solidFill>
                  <a:schemeClr val="dk1"/>
                </a:solidFill>
              </a:defRPr>
            </a:lvl7pPr>
            <a:lvl8pPr lvl="7" indent="0" rtl="0">
              <a:spcBef>
                <a:spcPts val="0"/>
              </a:spcBef>
              <a:buClr>
                <a:schemeClr val="dk1"/>
              </a:buClr>
              <a:buSzPts val="1400"/>
              <a:buFont typeface="Arial"/>
              <a:buNone/>
              <a:defRPr sz="2800">
                <a:solidFill>
                  <a:schemeClr val="dk1"/>
                </a:solidFill>
              </a:defRPr>
            </a:lvl8pPr>
            <a:lvl9pPr lvl="8" indent="0" rtl="0">
              <a:spcBef>
                <a:spcPts val="0"/>
              </a:spcBef>
              <a:buClr>
                <a:schemeClr val="dk1"/>
              </a:buClr>
              <a:buSzPts val="1400"/>
              <a:buFont typeface="Arial"/>
              <a:buNone/>
              <a:defRPr sz="2800">
                <a:solidFill>
                  <a:schemeClr val="dk1"/>
                </a:solidFill>
              </a:defRPr>
            </a:lvl9pPr>
          </a:lstStyle>
          <a:p>
            <a:endParaRPr/>
          </a:p>
        </p:txBody>
      </p:sp>
      <p:pic>
        <p:nvPicPr>
          <p:cNvPr id="92" name="Shape 92" descr="File_000 (2).png"/>
          <p:cNvPicPr preferRelativeResize="0"/>
          <p:nvPr/>
        </p:nvPicPr>
        <p:blipFill rotWithShape="1">
          <a:blip r:embed="rId2">
            <a:alphaModFix/>
          </a:blip>
          <a:srcRect l="15346" r="8607"/>
          <a:stretch/>
        </p:blipFill>
        <p:spPr>
          <a:xfrm>
            <a:off x="0" y="0"/>
            <a:ext cx="3536998" cy="6858000"/>
          </a:xfrm>
          <a:prstGeom prst="rect">
            <a:avLst/>
          </a:prstGeom>
          <a:noFill/>
          <a:ln>
            <a:noFill/>
          </a:ln>
        </p:spPr>
      </p:pic>
      <p:pic>
        <p:nvPicPr>
          <p:cNvPr id="93" name="Shape 93" descr="PPP-Logo_RGB.png"/>
          <p:cNvPicPr preferRelativeResize="0"/>
          <p:nvPr/>
        </p:nvPicPr>
        <p:blipFill rotWithShape="1">
          <a:blip r:embed="rId3">
            <a:alphaModFix/>
          </a:blip>
          <a:srcRect/>
          <a:stretch/>
        </p:blipFill>
        <p:spPr>
          <a:xfrm>
            <a:off x="7543800" y="0"/>
            <a:ext cx="1600200" cy="1600199"/>
          </a:xfrm>
          <a:prstGeom prst="rect">
            <a:avLst/>
          </a:prstGeom>
          <a:noFill/>
          <a:ln>
            <a:noFill/>
          </a:ln>
        </p:spPr>
      </p:pic>
      <p:sp>
        <p:nvSpPr>
          <p:cNvPr id="94" name="Shape 94"/>
          <p:cNvSpPr txBox="1">
            <a:spLocks noGrp="1"/>
          </p:cNvSpPr>
          <p:nvPr>
            <p:ph type="subTitle" idx="1"/>
          </p:nvPr>
        </p:nvSpPr>
        <p:spPr>
          <a:xfrm>
            <a:off x="3841750" y="5454650"/>
            <a:ext cx="4483200" cy="6285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95" name="Shape 95"/>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two columns 1">
    <p:spTree>
      <p:nvGrpSpPr>
        <p:cNvPr id="1" name="Shape 96"/>
        <p:cNvGrpSpPr/>
        <p:nvPr/>
      </p:nvGrpSpPr>
      <p:grpSpPr>
        <a:xfrm>
          <a:off x="0" y="0"/>
          <a:ext cx="0" cy="0"/>
          <a:chOff x="0" y="0"/>
          <a:chExt cx="0" cy="0"/>
        </a:xfrm>
      </p:grpSpPr>
      <p:sp>
        <p:nvSpPr>
          <p:cNvPr id="97" name="Shape 97"/>
          <p:cNvSpPr txBox="1"/>
          <p:nvPr/>
        </p:nvSpPr>
        <p:spPr>
          <a:xfrm>
            <a:off x="3930650" y="361315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98" name="Shape 98" descr="File_000 (2).png"/>
          <p:cNvPicPr preferRelativeResize="0"/>
          <p:nvPr/>
        </p:nvPicPr>
        <p:blipFill rotWithShape="1">
          <a:blip r:embed="rId2">
            <a:alphaModFix/>
          </a:blip>
          <a:srcRect l="15346" r="8607"/>
          <a:stretch/>
        </p:blipFill>
        <p:spPr>
          <a:xfrm>
            <a:off x="5607000" y="-19050"/>
            <a:ext cx="3537001" cy="6877051"/>
          </a:xfrm>
          <a:prstGeom prst="rect">
            <a:avLst/>
          </a:prstGeom>
          <a:noFill/>
          <a:ln>
            <a:noFill/>
          </a:ln>
        </p:spPr>
      </p:pic>
      <p:sp>
        <p:nvSpPr>
          <p:cNvPr id="99" name="Shape 99"/>
          <p:cNvSpPr txBox="1">
            <a:spLocks noGrp="1"/>
          </p:cNvSpPr>
          <p:nvPr>
            <p:ph type="title"/>
          </p:nvPr>
        </p:nvSpPr>
        <p:spPr>
          <a:xfrm>
            <a:off x="5651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SzPts val="1400"/>
              <a:buFont typeface="Arial"/>
              <a:buNone/>
              <a:defRPr sz="2800">
                <a:solidFill>
                  <a:schemeClr val="dk1"/>
                </a:solidFill>
              </a:defRPr>
            </a:lvl2pPr>
            <a:lvl3pPr lvl="2" indent="0" rtl="0">
              <a:spcBef>
                <a:spcPts val="0"/>
              </a:spcBef>
              <a:buClr>
                <a:schemeClr val="dk1"/>
              </a:buClr>
              <a:buSzPts val="1400"/>
              <a:buFont typeface="Arial"/>
              <a:buNone/>
              <a:defRPr sz="2800">
                <a:solidFill>
                  <a:schemeClr val="dk1"/>
                </a:solidFill>
              </a:defRPr>
            </a:lvl3pPr>
            <a:lvl4pPr lvl="3" indent="0" rtl="0">
              <a:spcBef>
                <a:spcPts val="0"/>
              </a:spcBef>
              <a:buClr>
                <a:schemeClr val="dk1"/>
              </a:buClr>
              <a:buSzPts val="1400"/>
              <a:buFont typeface="Arial"/>
              <a:buNone/>
              <a:defRPr sz="2800">
                <a:solidFill>
                  <a:schemeClr val="dk1"/>
                </a:solidFill>
              </a:defRPr>
            </a:lvl4pPr>
            <a:lvl5pPr lvl="4" indent="0" rtl="0">
              <a:spcBef>
                <a:spcPts val="0"/>
              </a:spcBef>
              <a:buClr>
                <a:schemeClr val="dk1"/>
              </a:buClr>
              <a:buSzPts val="1400"/>
              <a:buFont typeface="Arial"/>
              <a:buNone/>
              <a:defRPr sz="2800">
                <a:solidFill>
                  <a:schemeClr val="dk1"/>
                </a:solidFill>
              </a:defRPr>
            </a:lvl5pPr>
            <a:lvl6pPr lvl="5" indent="0" rtl="0">
              <a:spcBef>
                <a:spcPts val="0"/>
              </a:spcBef>
              <a:buClr>
                <a:schemeClr val="dk1"/>
              </a:buClr>
              <a:buSzPts val="1400"/>
              <a:buFont typeface="Arial"/>
              <a:buNone/>
              <a:defRPr sz="2800">
                <a:solidFill>
                  <a:schemeClr val="dk1"/>
                </a:solidFill>
              </a:defRPr>
            </a:lvl6pPr>
            <a:lvl7pPr lvl="6" indent="0" rtl="0">
              <a:spcBef>
                <a:spcPts val="0"/>
              </a:spcBef>
              <a:buClr>
                <a:schemeClr val="dk1"/>
              </a:buClr>
              <a:buSzPts val="1400"/>
              <a:buFont typeface="Arial"/>
              <a:buNone/>
              <a:defRPr sz="2800">
                <a:solidFill>
                  <a:schemeClr val="dk1"/>
                </a:solidFill>
              </a:defRPr>
            </a:lvl7pPr>
            <a:lvl8pPr lvl="7" indent="0" rtl="0">
              <a:spcBef>
                <a:spcPts val="0"/>
              </a:spcBef>
              <a:buClr>
                <a:schemeClr val="dk1"/>
              </a:buClr>
              <a:buSzPts val="1400"/>
              <a:buFont typeface="Arial"/>
              <a:buNone/>
              <a:defRPr sz="2800">
                <a:solidFill>
                  <a:schemeClr val="dk1"/>
                </a:solidFill>
              </a:defRPr>
            </a:lvl8pPr>
            <a:lvl9pPr lvl="8" indent="0" rtl="0">
              <a:spcBef>
                <a:spcPts val="0"/>
              </a:spcBef>
              <a:buClr>
                <a:schemeClr val="dk1"/>
              </a:buClr>
              <a:buSzPts val="1400"/>
              <a:buFont typeface="Arial"/>
              <a:buNone/>
              <a:defRPr sz="2800">
                <a:solidFill>
                  <a:schemeClr val="dk1"/>
                </a:solidFill>
              </a:defRPr>
            </a:lvl9pPr>
          </a:lstStyle>
          <a:p>
            <a:endParaRPr/>
          </a:p>
        </p:txBody>
      </p:sp>
      <p:sp>
        <p:nvSpPr>
          <p:cNvPr id="100" name="Shape 100"/>
          <p:cNvSpPr txBox="1">
            <a:spLocks noGrp="1"/>
          </p:cNvSpPr>
          <p:nvPr>
            <p:ph type="subTitle" idx="1"/>
          </p:nvPr>
        </p:nvSpPr>
        <p:spPr>
          <a:xfrm>
            <a:off x="5651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SzPts val="1800"/>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01" name="Shape 101"/>
          <p:cNvSpPr txBox="1"/>
          <p:nvPr/>
        </p:nvSpPr>
        <p:spPr>
          <a:xfrm>
            <a:off x="6540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2" name="Shape 102"/>
          <p:cNvSpPr txBox="1">
            <a:spLocks noGrp="1"/>
          </p:cNvSpPr>
          <p:nvPr>
            <p:ph type="body" idx="2"/>
          </p:nvPr>
        </p:nvSpPr>
        <p:spPr>
          <a:xfrm>
            <a:off x="6540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03" name="Shape 103"/>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4"/>
        <p:cNvGrpSpPr/>
        <p:nvPr/>
      </p:nvGrpSpPr>
      <p:grpSpPr>
        <a:xfrm>
          <a:off x="0" y="0"/>
          <a:ext cx="0" cy="0"/>
          <a:chOff x="0" y="0"/>
          <a:chExt cx="0" cy="0"/>
        </a:xfrm>
      </p:grpSpPr>
      <p:sp>
        <p:nvSpPr>
          <p:cNvPr id="105" name="Shape 105"/>
          <p:cNvSpPr/>
          <p:nvPr/>
        </p:nvSpPr>
        <p:spPr>
          <a:xfrm>
            <a:off x="-12700" y="-19050"/>
            <a:ext cx="9156600" cy="68769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1C2B39"/>
              </a:solidFill>
              <a:latin typeface="Arial"/>
              <a:ea typeface="Arial"/>
              <a:cs typeface="Arial"/>
              <a:sym typeface="Arial"/>
            </a:endParaRPr>
          </a:p>
        </p:txBody>
      </p:sp>
      <p:sp>
        <p:nvSpPr>
          <p:cNvPr id="106" name="Shape 106"/>
          <p:cNvSpPr/>
          <p:nvPr/>
        </p:nvSpPr>
        <p:spPr>
          <a:xfrm>
            <a:off x="0" y="6324874"/>
            <a:ext cx="9144000" cy="533099"/>
          </a:xfrm>
          <a:prstGeom prst="rect">
            <a:avLst/>
          </a:prstGeom>
          <a:solidFill>
            <a:srgbClr val="D9D9D9"/>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07" name="Shape 107"/>
          <p:cNvSpPr txBox="1"/>
          <p:nvPr/>
        </p:nvSpPr>
        <p:spPr>
          <a:xfrm>
            <a:off x="3930650" y="361315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8" name="Shape 108"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109" name="Shape 109"/>
          <p:cNvSpPr/>
          <p:nvPr/>
        </p:nvSpPr>
        <p:spPr>
          <a:xfrm>
            <a:off x="423075" y="1905125"/>
            <a:ext cx="3028500" cy="3028500"/>
          </a:xfrm>
          <a:prstGeom prst="ellipse">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0" name="Shape 110"/>
          <p:cNvSpPr txBox="1">
            <a:spLocks noGrp="1"/>
          </p:cNvSpPr>
          <p:nvPr>
            <p:ph type="title"/>
          </p:nvPr>
        </p:nvSpPr>
        <p:spPr>
          <a:xfrm>
            <a:off x="38417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SzPts val="1400"/>
              <a:buFont typeface="Arial"/>
              <a:buNone/>
              <a:defRPr sz="2800">
                <a:solidFill>
                  <a:schemeClr val="dk1"/>
                </a:solidFill>
              </a:defRPr>
            </a:lvl2pPr>
            <a:lvl3pPr lvl="2" indent="0" rtl="0">
              <a:spcBef>
                <a:spcPts val="0"/>
              </a:spcBef>
              <a:buClr>
                <a:schemeClr val="dk1"/>
              </a:buClr>
              <a:buSzPts val="1400"/>
              <a:buFont typeface="Arial"/>
              <a:buNone/>
              <a:defRPr sz="2800">
                <a:solidFill>
                  <a:schemeClr val="dk1"/>
                </a:solidFill>
              </a:defRPr>
            </a:lvl3pPr>
            <a:lvl4pPr lvl="3" indent="0" rtl="0">
              <a:spcBef>
                <a:spcPts val="0"/>
              </a:spcBef>
              <a:buClr>
                <a:schemeClr val="dk1"/>
              </a:buClr>
              <a:buSzPts val="1400"/>
              <a:buFont typeface="Arial"/>
              <a:buNone/>
              <a:defRPr sz="2800">
                <a:solidFill>
                  <a:schemeClr val="dk1"/>
                </a:solidFill>
              </a:defRPr>
            </a:lvl4pPr>
            <a:lvl5pPr lvl="4" indent="0" rtl="0">
              <a:spcBef>
                <a:spcPts val="0"/>
              </a:spcBef>
              <a:buClr>
                <a:schemeClr val="dk1"/>
              </a:buClr>
              <a:buSzPts val="1400"/>
              <a:buFont typeface="Arial"/>
              <a:buNone/>
              <a:defRPr sz="2800">
                <a:solidFill>
                  <a:schemeClr val="dk1"/>
                </a:solidFill>
              </a:defRPr>
            </a:lvl5pPr>
            <a:lvl6pPr lvl="5" indent="0" rtl="0">
              <a:spcBef>
                <a:spcPts val="0"/>
              </a:spcBef>
              <a:buClr>
                <a:schemeClr val="dk1"/>
              </a:buClr>
              <a:buSzPts val="1400"/>
              <a:buFont typeface="Arial"/>
              <a:buNone/>
              <a:defRPr sz="2800">
                <a:solidFill>
                  <a:schemeClr val="dk1"/>
                </a:solidFill>
              </a:defRPr>
            </a:lvl6pPr>
            <a:lvl7pPr lvl="6" indent="0" rtl="0">
              <a:spcBef>
                <a:spcPts val="0"/>
              </a:spcBef>
              <a:buClr>
                <a:schemeClr val="dk1"/>
              </a:buClr>
              <a:buSzPts val="1400"/>
              <a:buFont typeface="Arial"/>
              <a:buNone/>
              <a:defRPr sz="2800">
                <a:solidFill>
                  <a:schemeClr val="dk1"/>
                </a:solidFill>
              </a:defRPr>
            </a:lvl7pPr>
            <a:lvl8pPr lvl="7" indent="0" rtl="0">
              <a:spcBef>
                <a:spcPts val="0"/>
              </a:spcBef>
              <a:buClr>
                <a:schemeClr val="dk1"/>
              </a:buClr>
              <a:buSzPts val="1400"/>
              <a:buFont typeface="Arial"/>
              <a:buNone/>
              <a:defRPr sz="2800">
                <a:solidFill>
                  <a:schemeClr val="dk1"/>
                </a:solidFill>
              </a:defRPr>
            </a:lvl8pPr>
            <a:lvl9pPr lvl="8" indent="0" rtl="0">
              <a:spcBef>
                <a:spcPts val="0"/>
              </a:spcBef>
              <a:buClr>
                <a:schemeClr val="dk1"/>
              </a:buClr>
              <a:buSzPts val="1400"/>
              <a:buFont typeface="Arial"/>
              <a:buNone/>
              <a:defRPr sz="2800">
                <a:solidFill>
                  <a:schemeClr val="dk1"/>
                </a:solidFill>
              </a:defRPr>
            </a:lvl9pPr>
          </a:lstStyle>
          <a:p>
            <a:endParaRPr/>
          </a:p>
        </p:txBody>
      </p:sp>
      <p:sp>
        <p:nvSpPr>
          <p:cNvPr id="111" name="Shape 111"/>
          <p:cNvSpPr txBox="1">
            <a:spLocks noGrp="1"/>
          </p:cNvSpPr>
          <p:nvPr>
            <p:ph type="subTitle" idx="1"/>
          </p:nvPr>
        </p:nvSpPr>
        <p:spPr>
          <a:xfrm>
            <a:off x="38417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SzPts val="1800"/>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12" name="Shape 112"/>
          <p:cNvSpPr txBox="1"/>
          <p:nvPr/>
        </p:nvSpPr>
        <p:spPr>
          <a:xfrm>
            <a:off x="39306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3" name="Shape 113"/>
          <p:cNvSpPr txBox="1">
            <a:spLocks noGrp="1"/>
          </p:cNvSpPr>
          <p:nvPr>
            <p:ph type="body" idx="2"/>
          </p:nvPr>
        </p:nvSpPr>
        <p:spPr>
          <a:xfrm>
            <a:off x="39306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14" name="Shape 114"/>
          <p:cNvSpPr/>
          <p:nvPr/>
        </p:nvSpPr>
        <p:spPr>
          <a:xfrm>
            <a:off x="537925" y="2029600"/>
            <a:ext cx="2798700" cy="2798700"/>
          </a:xfrm>
          <a:prstGeom prst="ellipse">
            <a:avLst/>
          </a:prstGeom>
          <a:noFill/>
          <a:ln w="9525" cap="flat" cmpd="sng">
            <a:solidFill>
              <a:srgbClr val="4EC3E0"/>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5" name="Shape 115"/>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only 1 1">
    <p:spTree>
      <p:nvGrpSpPr>
        <p:cNvPr id="1" name="Shape 116"/>
        <p:cNvGrpSpPr/>
        <p:nvPr/>
      </p:nvGrpSpPr>
      <p:grpSpPr>
        <a:xfrm>
          <a:off x="0" y="0"/>
          <a:ext cx="0" cy="0"/>
          <a:chOff x="0" y="0"/>
          <a:chExt cx="0" cy="0"/>
        </a:xfrm>
      </p:grpSpPr>
      <p:sp>
        <p:nvSpPr>
          <p:cNvPr id="117" name="Shape 117"/>
          <p:cNvSpPr/>
          <p:nvPr/>
        </p:nvSpPr>
        <p:spPr>
          <a:xfrm>
            <a:off x="0" y="5120225"/>
            <a:ext cx="9144000" cy="1737600"/>
          </a:xfrm>
          <a:prstGeom prst="rect">
            <a:avLst/>
          </a:prstGeom>
          <a:solidFill>
            <a:srgbClr val="1A4625"/>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
        <p:nvSpPr>
          <p:cNvPr id="118" name="Shape 118"/>
          <p:cNvSpPr txBox="1">
            <a:spLocks noGrp="1"/>
          </p:cNvSpPr>
          <p:nvPr>
            <p:ph type="subTitle" idx="1"/>
          </p:nvPr>
        </p:nvSpPr>
        <p:spPr>
          <a:xfrm>
            <a:off x="487875" y="5267925"/>
            <a:ext cx="8300700" cy="1590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SzPts val="1800"/>
              <a:buFont typeface="Arial"/>
              <a:buNone/>
              <a:defRPr sz="1800" b="1"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One column text">
    <p:bg>
      <p:bgPr>
        <a:solidFill>
          <a:srgbClr val="1C2B39"/>
        </a:solidFill>
        <a:effectLst/>
      </p:bgPr>
    </p:bg>
    <p:spTree>
      <p:nvGrpSpPr>
        <p:cNvPr id="1" name="Shape 119"/>
        <p:cNvGrpSpPr/>
        <p:nvPr/>
      </p:nvGrpSpPr>
      <p:grpSpPr>
        <a:xfrm>
          <a:off x="0" y="0"/>
          <a:ext cx="0" cy="0"/>
          <a:chOff x="0" y="0"/>
          <a:chExt cx="0" cy="0"/>
        </a:xfrm>
      </p:grpSpPr>
      <p:pic>
        <p:nvPicPr>
          <p:cNvPr id="120" name="Shape 120" descr="File_000.png"/>
          <p:cNvPicPr preferRelativeResize="0"/>
          <p:nvPr/>
        </p:nvPicPr>
        <p:blipFill rotWithShape="1">
          <a:blip r:embed="rId2">
            <a:alphaModFix amt="16000"/>
          </a:blip>
          <a:srcRect l="1475" r="1464"/>
          <a:stretch/>
        </p:blipFill>
        <p:spPr>
          <a:xfrm>
            <a:off x="0" y="0"/>
            <a:ext cx="9144002" cy="6858001"/>
          </a:xfrm>
          <a:prstGeom prst="rect">
            <a:avLst/>
          </a:prstGeom>
          <a:noFill/>
          <a:ln>
            <a:noFill/>
          </a:ln>
        </p:spPr>
      </p:pic>
      <p:sp>
        <p:nvSpPr>
          <p:cNvPr id="121" name="Shape 121"/>
          <p:cNvSpPr txBox="1">
            <a:spLocks noGrp="1"/>
          </p:cNvSpPr>
          <p:nvPr>
            <p:ph type="subTitle" idx="1"/>
          </p:nvPr>
        </p:nvSpPr>
        <p:spPr>
          <a:xfrm>
            <a:off x="831850" y="5226050"/>
            <a:ext cx="7493100" cy="628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22" name="Shape 122"/>
          <p:cNvSpPr txBox="1">
            <a:spLocks noGrp="1"/>
          </p:cNvSpPr>
          <p:nvPr>
            <p:ph type="subTitle" idx="2"/>
          </p:nvPr>
        </p:nvSpPr>
        <p:spPr>
          <a:xfrm>
            <a:off x="819150" y="2188425"/>
            <a:ext cx="7505700" cy="2872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a:buNone/>
              <a:defRPr sz="3600" b="0" i="1"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pic>
        <p:nvPicPr>
          <p:cNvPr id="123" name="Shape 123" descr="PPP-Logo_REV.png"/>
          <p:cNvPicPr preferRelativeResize="0"/>
          <p:nvPr/>
        </p:nvPicPr>
        <p:blipFill rotWithShape="1">
          <a:blip r:embed="rId3">
            <a:alphaModFix/>
          </a:blip>
          <a:srcRect/>
          <a:stretch/>
        </p:blipFill>
        <p:spPr>
          <a:xfrm>
            <a:off x="4126750" y="220250"/>
            <a:ext cx="903298" cy="1201545"/>
          </a:xfrm>
          <a:prstGeom prst="rect">
            <a:avLst/>
          </a:prstGeom>
          <a:noFill/>
          <a:ln>
            <a:noFill/>
          </a:ln>
        </p:spPr>
      </p:pic>
      <p:sp>
        <p:nvSpPr>
          <p:cNvPr id="124" name="Shape 124"/>
          <p:cNvSpPr/>
          <p:nvPr/>
        </p:nvSpPr>
        <p:spPr>
          <a:xfrm>
            <a:off x="0" y="6324874"/>
            <a:ext cx="9144000" cy="533099"/>
          </a:xfrm>
          <a:prstGeom prst="rect">
            <a:avLst/>
          </a:prstGeom>
          <a:solidFill>
            <a:srgbClr val="49556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25" name="Shape 125"/>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Font typeface="Arial"/>
              <a:buNone/>
            </a:pPr>
            <a:r>
              <a:rPr lang="en-US" sz="1400" b="1" i="0" u="none" strike="noStrike" cap="none">
                <a:solidFill>
                  <a:srgbClr val="FFFFFF"/>
                </a:solidFill>
                <a:latin typeface="Arial"/>
                <a:ea typeface="Arial"/>
                <a:cs typeface="Arial"/>
                <a:sym typeface="Arial"/>
              </a:rPr>
              <a:t>#OtherPeopleMatter</a:t>
            </a:r>
          </a:p>
        </p:txBody>
      </p:sp>
      <p:sp>
        <p:nvSpPr>
          <p:cNvPr id="126" name="Shape 126"/>
          <p:cNvSpPr txBox="1"/>
          <p:nvPr/>
        </p:nvSpPr>
        <p:spPr>
          <a:xfrm>
            <a:off x="4323450" y="1695750"/>
            <a:ext cx="497100" cy="5856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Arial Black"/>
              <a:buNone/>
            </a:pPr>
            <a:r>
              <a:rPr lang="en-US" sz="4800" b="0" i="0" u="none" strike="noStrike" cap="none">
                <a:solidFill>
                  <a:srgbClr val="FFFFFF"/>
                </a:solidFill>
                <a:latin typeface="Arial Black"/>
                <a:ea typeface="Arial Black"/>
                <a:cs typeface="Arial Black"/>
                <a:sym typeface="Arial Black"/>
              </a:rPr>
              <a: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One column text 1">
    <p:bg>
      <p:bgPr>
        <a:solidFill>
          <a:srgbClr val="1A4625"/>
        </a:solidFill>
        <a:effectLst/>
      </p:bgPr>
    </p:bg>
    <p:spTree>
      <p:nvGrpSpPr>
        <p:cNvPr id="1" name="Shape 127"/>
        <p:cNvGrpSpPr/>
        <p:nvPr/>
      </p:nvGrpSpPr>
      <p:grpSpPr>
        <a:xfrm>
          <a:off x="0" y="0"/>
          <a:ext cx="0" cy="0"/>
          <a:chOff x="0" y="0"/>
          <a:chExt cx="0" cy="0"/>
        </a:xfrm>
      </p:grpSpPr>
      <p:pic>
        <p:nvPicPr>
          <p:cNvPr id="128" name="Shape 128" descr="File_000.png"/>
          <p:cNvPicPr preferRelativeResize="0"/>
          <p:nvPr/>
        </p:nvPicPr>
        <p:blipFill rotWithShape="1">
          <a:blip r:embed="rId2">
            <a:alphaModFix amt="16000"/>
          </a:blip>
          <a:srcRect l="1475" r="1464"/>
          <a:stretch/>
        </p:blipFill>
        <p:spPr>
          <a:xfrm>
            <a:off x="0" y="0"/>
            <a:ext cx="9144002" cy="6858001"/>
          </a:xfrm>
          <a:prstGeom prst="rect">
            <a:avLst/>
          </a:prstGeom>
          <a:noFill/>
          <a:ln>
            <a:noFill/>
          </a:ln>
        </p:spPr>
      </p:pic>
      <p:sp>
        <p:nvSpPr>
          <p:cNvPr id="129" name="Shape 129"/>
          <p:cNvSpPr txBox="1">
            <a:spLocks noGrp="1"/>
          </p:cNvSpPr>
          <p:nvPr>
            <p:ph type="subTitle" idx="1"/>
          </p:nvPr>
        </p:nvSpPr>
        <p:spPr>
          <a:xfrm>
            <a:off x="819150" y="2188425"/>
            <a:ext cx="7505700" cy="2872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a:buNone/>
              <a:defRPr sz="3600" b="0" i="1"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30" name="Shape 130"/>
          <p:cNvSpPr txBox="1">
            <a:spLocks noGrp="1"/>
          </p:cNvSpPr>
          <p:nvPr>
            <p:ph type="subTitle" idx="2"/>
          </p:nvPr>
        </p:nvSpPr>
        <p:spPr>
          <a:xfrm>
            <a:off x="831850" y="5226050"/>
            <a:ext cx="7493100" cy="628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pic>
        <p:nvPicPr>
          <p:cNvPr id="131" name="Shape 131" descr="PPP-Logo_REV.png"/>
          <p:cNvPicPr preferRelativeResize="0"/>
          <p:nvPr/>
        </p:nvPicPr>
        <p:blipFill rotWithShape="1">
          <a:blip r:embed="rId3">
            <a:alphaModFix/>
          </a:blip>
          <a:srcRect/>
          <a:stretch/>
        </p:blipFill>
        <p:spPr>
          <a:xfrm>
            <a:off x="4126750" y="220250"/>
            <a:ext cx="903298" cy="1201545"/>
          </a:xfrm>
          <a:prstGeom prst="rect">
            <a:avLst/>
          </a:prstGeom>
          <a:noFill/>
          <a:ln>
            <a:noFill/>
          </a:ln>
        </p:spPr>
      </p:pic>
      <p:sp>
        <p:nvSpPr>
          <p:cNvPr id="132" name="Shape 132"/>
          <p:cNvSpPr/>
          <p:nvPr/>
        </p:nvSpPr>
        <p:spPr>
          <a:xfrm>
            <a:off x="0" y="6324874"/>
            <a:ext cx="9144000" cy="533099"/>
          </a:xfrm>
          <a:prstGeom prst="rect">
            <a:avLst/>
          </a:prstGeom>
          <a:solidFill>
            <a:srgbClr val="486B5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486B51"/>
              </a:solidFill>
              <a:latin typeface="Arial"/>
              <a:ea typeface="Arial"/>
              <a:cs typeface="Arial"/>
              <a:sym typeface="Arial"/>
            </a:endParaRPr>
          </a:p>
        </p:txBody>
      </p:sp>
      <p:sp>
        <p:nvSpPr>
          <p:cNvPr id="133" name="Shape 133"/>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Font typeface="Arial"/>
              <a:buNone/>
            </a:pPr>
            <a:r>
              <a:rPr lang="en-US" sz="1400" b="1" i="0" u="none" strike="noStrike" cap="none">
                <a:solidFill>
                  <a:srgbClr val="FFFFFF"/>
                </a:solidFill>
                <a:latin typeface="Arial"/>
                <a:ea typeface="Arial"/>
                <a:cs typeface="Arial"/>
                <a:sym typeface="Arial"/>
              </a:rPr>
              <a:t>#OtherPeopleMatter</a:t>
            </a:r>
          </a:p>
        </p:txBody>
      </p:sp>
      <p:sp>
        <p:nvSpPr>
          <p:cNvPr id="134" name="Shape 134"/>
          <p:cNvSpPr txBox="1"/>
          <p:nvPr/>
        </p:nvSpPr>
        <p:spPr>
          <a:xfrm>
            <a:off x="4323450" y="1695750"/>
            <a:ext cx="497100" cy="5856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Arial Black"/>
              <a:buNone/>
            </a:pPr>
            <a:r>
              <a:rPr lang="en-US" sz="4800" b="0" i="0" u="none" strike="noStrike" cap="none">
                <a:solidFill>
                  <a:srgbClr val="FFFFFF"/>
                </a:solidFill>
                <a:latin typeface="Arial Black"/>
                <a:ea typeface="Arial Black"/>
                <a:cs typeface="Arial Black"/>
                <a:sym typeface="Arial Black"/>
              </a:rPr>
              <a: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Main point">
    <p:spTree>
      <p:nvGrpSpPr>
        <p:cNvPr id="1" name="Shape 135"/>
        <p:cNvGrpSpPr/>
        <p:nvPr/>
      </p:nvGrpSpPr>
      <p:grpSpPr>
        <a:xfrm>
          <a:off x="0" y="0"/>
          <a:ext cx="0" cy="0"/>
          <a:chOff x="0" y="0"/>
          <a:chExt cx="0" cy="0"/>
        </a:xfrm>
      </p:grpSpPr>
      <p:sp>
        <p:nvSpPr>
          <p:cNvPr id="136" name="Shape 136"/>
          <p:cNvSpPr/>
          <p:nvPr/>
        </p:nvSpPr>
        <p:spPr>
          <a:xfrm>
            <a:off x="0" y="-19000"/>
            <a:ext cx="9144000" cy="68769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37" name="Shape 137"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138" name="Shape 138"/>
          <p:cNvSpPr txBox="1">
            <a:spLocks noGrp="1"/>
          </p:cNvSpPr>
          <p:nvPr>
            <p:ph type="title"/>
          </p:nvPr>
        </p:nvSpPr>
        <p:spPr>
          <a:xfrm>
            <a:off x="848950" y="600200"/>
            <a:ext cx="6694800" cy="54543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1A4625"/>
              </a:buClr>
              <a:buSzPts val="1400"/>
              <a:buFont typeface="Arial Black"/>
              <a:buNone/>
              <a:defRPr sz="72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SzPts val="1400"/>
              <a:buFont typeface="Arial"/>
              <a:buNone/>
              <a:defRPr sz="4800">
                <a:solidFill>
                  <a:schemeClr val="dk1"/>
                </a:solidFill>
              </a:defRPr>
            </a:lvl2pPr>
            <a:lvl3pPr lvl="2" indent="0" rtl="0">
              <a:spcBef>
                <a:spcPts val="0"/>
              </a:spcBef>
              <a:buClr>
                <a:schemeClr val="dk1"/>
              </a:buClr>
              <a:buSzPts val="1400"/>
              <a:buFont typeface="Arial"/>
              <a:buNone/>
              <a:defRPr sz="4800">
                <a:solidFill>
                  <a:schemeClr val="dk1"/>
                </a:solidFill>
              </a:defRPr>
            </a:lvl3pPr>
            <a:lvl4pPr lvl="3" indent="0" rtl="0">
              <a:spcBef>
                <a:spcPts val="0"/>
              </a:spcBef>
              <a:buClr>
                <a:schemeClr val="dk1"/>
              </a:buClr>
              <a:buSzPts val="1400"/>
              <a:buFont typeface="Arial"/>
              <a:buNone/>
              <a:defRPr sz="4800">
                <a:solidFill>
                  <a:schemeClr val="dk1"/>
                </a:solidFill>
              </a:defRPr>
            </a:lvl4pPr>
            <a:lvl5pPr lvl="4" indent="0" rtl="0">
              <a:spcBef>
                <a:spcPts val="0"/>
              </a:spcBef>
              <a:buClr>
                <a:schemeClr val="dk1"/>
              </a:buClr>
              <a:buSzPts val="1400"/>
              <a:buFont typeface="Arial"/>
              <a:buNone/>
              <a:defRPr sz="4800">
                <a:solidFill>
                  <a:schemeClr val="dk1"/>
                </a:solidFill>
              </a:defRPr>
            </a:lvl5pPr>
            <a:lvl6pPr lvl="5" indent="0" rtl="0">
              <a:spcBef>
                <a:spcPts val="0"/>
              </a:spcBef>
              <a:buClr>
                <a:schemeClr val="dk1"/>
              </a:buClr>
              <a:buSzPts val="1400"/>
              <a:buFont typeface="Arial"/>
              <a:buNone/>
              <a:defRPr sz="4800">
                <a:solidFill>
                  <a:schemeClr val="dk1"/>
                </a:solidFill>
              </a:defRPr>
            </a:lvl6pPr>
            <a:lvl7pPr lvl="6" indent="0" rtl="0">
              <a:spcBef>
                <a:spcPts val="0"/>
              </a:spcBef>
              <a:buClr>
                <a:schemeClr val="dk1"/>
              </a:buClr>
              <a:buSzPts val="1400"/>
              <a:buFont typeface="Arial"/>
              <a:buNone/>
              <a:defRPr sz="4800">
                <a:solidFill>
                  <a:schemeClr val="dk1"/>
                </a:solidFill>
              </a:defRPr>
            </a:lvl7pPr>
            <a:lvl8pPr lvl="7" indent="0" rtl="0">
              <a:spcBef>
                <a:spcPts val="0"/>
              </a:spcBef>
              <a:buClr>
                <a:schemeClr val="dk1"/>
              </a:buClr>
              <a:buSzPts val="1400"/>
              <a:buFont typeface="Arial"/>
              <a:buNone/>
              <a:defRPr sz="4800">
                <a:solidFill>
                  <a:schemeClr val="dk1"/>
                </a:solidFill>
              </a:defRPr>
            </a:lvl8pPr>
            <a:lvl9pPr lvl="8" indent="0" rtl="0">
              <a:spcBef>
                <a:spcPts val="0"/>
              </a:spcBef>
              <a:buClr>
                <a:schemeClr val="dk1"/>
              </a:buClr>
              <a:buSzPts val="1400"/>
              <a:buFont typeface="Arial"/>
              <a:buNone/>
              <a:defRPr sz="4800">
                <a:solidFill>
                  <a:schemeClr val="dk1"/>
                </a:solidFill>
              </a:defRPr>
            </a:lvl9pPr>
          </a:lstStyle>
          <a:p>
            <a:endParaRPr/>
          </a:p>
        </p:txBody>
      </p:sp>
      <p:sp>
        <p:nvSpPr>
          <p:cNvPr id="139" name="Shape 139"/>
          <p:cNvSpPr/>
          <p:nvPr/>
        </p:nvSpPr>
        <p:spPr>
          <a:xfrm>
            <a:off x="0" y="6324874"/>
            <a:ext cx="9144000" cy="533099"/>
          </a:xfrm>
          <a:prstGeom prst="rect">
            <a:avLst/>
          </a:prstGeom>
          <a:solidFill>
            <a:srgbClr val="D8D8D8"/>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40" name="Shape 140"/>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141" name="Shape 141"/>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2"/>
        <p:cNvGrpSpPr/>
        <p:nvPr/>
      </p:nvGrpSpPr>
      <p:grpSpPr>
        <a:xfrm>
          <a:off x="0" y="0"/>
          <a:ext cx="0" cy="0"/>
          <a:chOff x="0" y="0"/>
          <a:chExt cx="0" cy="0"/>
        </a:xfrm>
      </p:grpSpPr>
      <p:sp>
        <p:nvSpPr>
          <p:cNvPr id="143" name="Shape 143"/>
          <p:cNvSpPr txBox="1">
            <a:spLocks noGrp="1"/>
          </p:cNvSpPr>
          <p:nvPr>
            <p:ph type="ctrTitle"/>
          </p:nvPr>
        </p:nvSpPr>
        <p:spPr>
          <a:xfrm>
            <a:off x="4179325" y="4042292"/>
            <a:ext cx="4430192" cy="1904999"/>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SzPts val="1400"/>
              <a:buFont typeface="Arial Black"/>
              <a:buNone/>
              <a:defRPr sz="2400" b="1" i="0" u="none" strike="noStrike" cap="none">
                <a:solidFill>
                  <a:schemeClr val="lt1"/>
                </a:solidFill>
                <a:latin typeface="Arial Black"/>
                <a:ea typeface="Arial Black"/>
                <a:cs typeface="Arial Black"/>
                <a:sym typeface="Arial Black"/>
              </a:defRPr>
            </a:lvl1pPr>
            <a:lvl2pPr lvl="1" indent="0">
              <a:spcBef>
                <a:spcPts val="0"/>
              </a:spcBef>
              <a:buClr>
                <a:schemeClr val="dk1"/>
              </a:buClr>
              <a:buSzPts val="1400"/>
              <a:buFont typeface="Arial"/>
              <a:buNone/>
              <a:defRPr sz="1800">
                <a:solidFill>
                  <a:schemeClr val="dk1"/>
                </a:solidFill>
              </a:defRPr>
            </a:lvl2pPr>
            <a:lvl3pPr lvl="2" indent="0">
              <a:spcBef>
                <a:spcPts val="0"/>
              </a:spcBef>
              <a:buClr>
                <a:schemeClr val="dk1"/>
              </a:buClr>
              <a:buSzPts val="1400"/>
              <a:buFont typeface="Arial"/>
              <a:buNone/>
              <a:defRPr sz="1800">
                <a:solidFill>
                  <a:schemeClr val="dk1"/>
                </a:solidFill>
              </a:defRPr>
            </a:lvl3pPr>
            <a:lvl4pPr lvl="3" indent="0">
              <a:spcBef>
                <a:spcPts val="0"/>
              </a:spcBef>
              <a:buClr>
                <a:schemeClr val="dk1"/>
              </a:buClr>
              <a:buSzPts val="1400"/>
              <a:buFont typeface="Arial"/>
              <a:buNone/>
              <a:defRPr sz="1800">
                <a:solidFill>
                  <a:schemeClr val="dk1"/>
                </a:solidFill>
              </a:defRPr>
            </a:lvl4pPr>
            <a:lvl5pPr lvl="4" indent="0">
              <a:spcBef>
                <a:spcPts val="0"/>
              </a:spcBef>
              <a:buClr>
                <a:schemeClr val="dk1"/>
              </a:buClr>
              <a:buSzPts val="1400"/>
              <a:buFont typeface="Arial"/>
              <a:buNone/>
              <a:defRPr sz="1800">
                <a:solidFill>
                  <a:schemeClr val="dk1"/>
                </a:solidFill>
              </a:defRPr>
            </a:lvl5pPr>
            <a:lvl6pPr lvl="5" indent="0">
              <a:spcBef>
                <a:spcPts val="0"/>
              </a:spcBef>
              <a:buClr>
                <a:schemeClr val="dk1"/>
              </a:buClr>
              <a:buSzPts val="1400"/>
              <a:buFont typeface="Arial"/>
              <a:buNone/>
              <a:defRPr sz="1800">
                <a:solidFill>
                  <a:schemeClr val="dk1"/>
                </a:solidFill>
              </a:defRPr>
            </a:lvl6pPr>
            <a:lvl7pPr lvl="6" indent="0">
              <a:spcBef>
                <a:spcPts val="0"/>
              </a:spcBef>
              <a:buClr>
                <a:schemeClr val="dk1"/>
              </a:buClr>
              <a:buSzPts val="1400"/>
              <a:buFont typeface="Arial"/>
              <a:buNone/>
              <a:defRPr sz="1800">
                <a:solidFill>
                  <a:schemeClr val="dk1"/>
                </a:solidFill>
              </a:defRPr>
            </a:lvl7pPr>
            <a:lvl8pPr lvl="7" indent="0">
              <a:spcBef>
                <a:spcPts val="0"/>
              </a:spcBef>
              <a:buClr>
                <a:schemeClr val="dk1"/>
              </a:buClr>
              <a:buSzPts val="1400"/>
              <a:buFont typeface="Arial"/>
              <a:buNone/>
              <a:defRPr sz="1800">
                <a:solidFill>
                  <a:schemeClr val="dk1"/>
                </a:solidFill>
              </a:defRPr>
            </a:lvl8pPr>
            <a:lvl9pPr lvl="8" indent="0">
              <a:spcBef>
                <a:spcPts val="0"/>
              </a:spcBef>
              <a:buClr>
                <a:schemeClr val="dk1"/>
              </a:buClr>
              <a:buSzPts val="1400"/>
              <a:buFont typeface="Arial"/>
              <a:buNone/>
              <a:defRPr sz="1800">
                <a:solidFill>
                  <a:schemeClr val="dk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4"/>
        <p:cNvGrpSpPr/>
        <p:nvPr/>
      </p:nvGrpSpPr>
      <p:grpSpPr>
        <a:xfrm>
          <a:off x="0" y="0"/>
          <a:ext cx="0" cy="0"/>
          <a:chOff x="0" y="0"/>
          <a:chExt cx="0" cy="0"/>
        </a:xfrm>
      </p:grpSpPr>
      <p:sp>
        <p:nvSpPr>
          <p:cNvPr id="145" name="Shape 145"/>
          <p:cNvSpPr txBox="1">
            <a:spLocks noGrp="1"/>
          </p:cNvSpPr>
          <p:nvPr>
            <p:ph type="ftr" idx="11"/>
          </p:nvPr>
        </p:nvSpPr>
        <p:spPr>
          <a:xfrm>
            <a:off x="241284" y="6222998"/>
            <a:ext cx="2895600" cy="635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SzPts val="1400"/>
              <a:buFont typeface="Arial"/>
              <a:buNone/>
              <a:defRPr sz="1600" b="1" i="1"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6" name="Shape 146"/>
          <p:cNvSpPr txBox="1">
            <a:spLocks noGrp="1"/>
          </p:cNvSpPr>
          <p:nvPr>
            <p:ph type="sldNum" idx="12"/>
          </p:nvPr>
        </p:nvSpPr>
        <p:spPr>
          <a:xfrm>
            <a:off x="6791315" y="6222998"/>
            <a:ext cx="2133599" cy="635001"/>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endParaRPr sz="16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Main point 1">
    <p:bg>
      <p:bgPr>
        <a:solidFill>
          <a:srgbClr val="1A4625"/>
        </a:solidFill>
        <a:effectLst/>
      </p:bgPr>
    </p:bg>
    <p:spTree>
      <p:nvGrpSpPr>
        <p:cNvPr id="1" name="Shape 19"/>
        <p:cNvGrpSpPr/>
        <p:nvPr/>
      </p:nvGrpSpPr>
      <p:grpSpPr>
        <a:xfrm>
          <a:off x="0" y="0"/>
          <a:ext cx="0" cy="0"/>
          <a:chOff x="0" y="0"/>
          <a:chExt cx="0" cy="0"/>
        </a:xfrm>
      </p:grpSpPr>
      <p:pic>
        <p:nvPicPr>
          <p:cNvPr id="20" name="Shape 20" descr="PPP-Logo_REV.png"/>
          <p:cNvPicPr preferRelativeResize="0"/>
          <p:nvPr/>
        </p:nvPicPr>
        <p:blipFill rotWithShape="1">
          <a:blip r:embed="rId2">
            <a:alphaModFix/>
          </a:blip>
          <a:srcRect/>
          <a:stretch/>
        </p:blipFill>
        <p:spPr>
          <a:xfrm>
            <a:off x="7892250" y="199325"/>
            <a:ext cx="903298" cy="1201545"/>
          </a:xfrm>
          <a:prstGeom prst="rect">
            <a:avLst/>
          </a:prstGeom>
          <a:noFill/>
          <a:ln>
            <a:noFill/>
          </a:ln>
        </p:spPr>
      </p:pic>
      <p:sp>
        <p:nvSpPr>
          <p:cNvPr id="21" name="Shape 21"/>
          <p:cNvSpPr/>
          <p:nvPr/>
        </p:nvSpPr>
        <p:spPr>
          <a:xfrm>
            <a:off x="0" y="6324874"/>
            <a:ext cx="9144000" cy="533099"/>
          </a:xfrm>
          <a:prstGeom prst="rect">
            <a:avLst/>
          </a:prstGeom>
          <a:solidFill>
            <a:srgbClr val="486B5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22" name="Shape 22"/>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Font typeface="Arial"/>
              <a:buNone/>
            </a:pPr>
            <a:r>
              <a:rPr lang="en-US" sz="1400" b="1" i="0" u="none" strike="noStrike" cap="none">
                <a:solidFill>
                  <a:srgbClr val="FFFFFF"/>
                </a:solidFill>
                <a:latin typeface="Arial"/>
                <a:ea typeface="Arial"/>
                <a:cs typeface="Arial"/>
                <a:sym typeface="Arial"/>
              </a:rPr>
              <a:t>#OtherPeopleMatter</a:t>
            </a:r>
          </a:p>
        </p:txBody>
      </p:sp>
      <p:sp>
        <p:nvSpPr>
          <p:cNvPr id="23" name="Shape 23"/>
          <p:cNvSpPr txBox="1">
            <a:spLocks noGrp="1"/>
          </p:cNvSpPr>
          <p:nvPr>
            <p:ph type="title"/>
          </p:nvPr>
        </p:nvSpPr>
        <p:spPr>
          <a:xfrm>
            <a:off x="848950" y="600200"/>
            <a:ext cx="6694800" cy="54543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FFFFFF"/>
              </a:buClr>
              <a:buSzPts val="1400"/>
              <a:buFont typeface="Arial Black"/>
              <a:buNone/>
              <a:defRPr sz="6600" b="0" i="0" u="none" strike="noStrike" cap="none">
                <a:solidFill>
                  <a:srgbClr val="FFFFFF"/>
                </a:solidFill>
                <a:latin typeface="Arial Black"/>
                <a:ea typeface="Arial Black"/>
                <a:cs typeface="Arial Black"/>
                <a:sym typeface="Arial Black"/>
              </a:defRPr>
            </a:lvl1pPr>
            <a:lvl2pPr lvl="1" indent="0" rtl="0">
              <a:spcBef>
                <a:spcPts val="0"/>
              </a:spcBef>
              <a:buClr>
                <a:srgbClr val="FFFFFF"/>
              </a:buClr>
              <a:buSzPts val="1400"/>
              <a:buFont typeface="Arial"/>
              <a:buNone/>
              <a:defRPr sz="4800">
                <a:solidFill>
                  <a:srgbClr val="FFFFFF"/>
                </a:solidFill>
              </a:defRPr>
            </a:lvl2pPr>
            <a:lvl3pPr lvl="2" indent="0" rtl="0">
              <a:spcBef>
                <a:spcPts val="0"/>
              </a:spcBef>
              <a:buClr>
                <a:srgbClr val="FFFFFF"/>
              </a:buClr>
              <a:buSzPts val="1400"/>
              <a:buFont typeface="Arial"/>
              <a:buNone/>
              <a:defRPr sz="4800">
                <a:solidFill>
                  <a:srgbClr val="FFFFFF"/>
                </a:solidFill>
              </a:defRPr>
            </a:lvl3pPr>
            <a:lvl4pPr lvl="3" indent="0" rtl="0">
              <a:spcBef>
                <a:spcPts val="0"/>
              </a:spcBef>
              <a:buClr>
                <a:srgbClr val="FFFFFF"/>
              </a:buClr>
              <a:buSzPts val="1400"/>
              <a:buFont typeface="Arial"/>
              <a:buNone/>
              <a:defRPr sz="4800">
                <a:solidFill>
                  <a:srgbClr val="FFFFFF"/>
                </a:solidFill>
              </a:defRPr>
            </a:lvl4pPr>
            <a:lvl5pPr lvl="4" indent="0" rtl="0">
              <a:spcBef>
                <a:spcPts val="0"/>
              </a:spcBef>
              <a:buClr>
                <a:srgbClr val="FFFFFF"/>
              </a:buClr>
              <a:buSzPts val="1400"/>
              <a:buFont typeface="Arial"/>
              <a:buNone/>
              <a:defRPr sz="4800">
                <a:solidFill>
                  <a:srgbClr val="FFFFFF"/>
                </a:solidFill>
              </a:defRPr>
            </a:lvl5pPr>
            <a:lvl6pPr lvl="5" indent="0" rtl="0">
              <a:spcBef>
                <a:spcPts val="0"/>
              </a:spcBef>
              <a:buClr>
                <a:srgbClr val="FFFFFF"/>
              </a:buClr>
              <a:buSzPts val="1400"/>
              <a:buFont typeface="Arial"/>
              <a:buNone/>
              <a:defRPr sz="4800">
                <a:solidFill>
                  <a:srgbClr val="FFFFFF"/>
                </a:solidFill>
              </a:defRPr>
            </a:lvl6pPr>
            <a:lvl7pPr lvl="6" indent="0" rtl="0">
              <a:spcBef>
                <a:spcPts val="0"/>
              </a:spcBef>
              <a:buClr>
                <a:srgbClr val="FFFFFF"/>
              </a:buClr>
              <a:buSzPts val="1400"/>
              <a:buFont typeface="Arial"/>
              <a:buNone/>
              <a:defRPr sz="4800">
                <a:solidFill>
                  <a:srgbClr val="FFFFFF"/>
                </a:solidFill>
              </a:defRPr>
            </a:lvl7pPr>
            <a:lvl8pPr lvl="7" indent="0" rtl="0">
              <a:spcBef>
                <a:spcPts val="0"/>
              </a:spcBef>
              <a:buClr>
                <a:srgbClr val="FFFFFF"/>
              </a:buClr>
              <a:buSzPts val="1400"/>
              <a:buFont typeface="Arial"/>
              <a:buNone/>
              <a:defRPr sz="4800">
                <a:solidFill>
                  <a:srgbClr val="FFFFFF"/>
                </a:solidFill>
              </a:defRPr>
            </a:lvl8pPr>
            <a:lvl9pPr lvl="8" indent="0" rtl="0">
              <a:spcBef>
                <a:spcPts val="0"/>
              </a:spcBef>
              <a:buClr>
                <a:srgbClr val="FFFFFF"/>
              </a:buClr>
              <a:buSzPts val="1400"/>
              <a:buFont typeface="Arial"/>
              <a:buNone/>
              <a:defRPr sz="48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24"/>
        <p:cNvGrpSpPr/>
        <p:nvPr/>
      </p:nvGrpSpPr>
      <p:grpSpPr>
        <a:xfrm>
          <a:off x="0" y="0"/>
          <a:ext cx="0" cy="0"/>
          <a:chOff x="0" y="0"/>
          <a:chExt cx="0" cy="0"/>
        </a:xfrm>
      </p:grpSpPr>
      <p:sp>
        <p:nvSpPr>
          <p:cNvPr id="25" name="Shape 25"/>
          <p:cNvSpPr txBox="1">
            <a:spLocks noGrp="1"/>
          </p:cNvSpPr>
          <p:nvPr>
            <p:ph type="ctrTitle"/>
          </p:nvPr>
        </p:nvSpPr>
        <p:spPr>
          <a:xfrm>
            <a:off x="685800" y="2130425"/>
            <a:ext cx="7772400" cy="1470023"/>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1400"/>
              <a:buFont typeface="Calibri"/>
              <a:buNone/>
              <a:defRPr sz="4400" b="0" i="0" u="none" strike="noStrike" cap="none">
                <a:solidFill>
                  <a:srgbClr val="35914B"/>
                </a:solidFill>
                <a:latin typeface="Arial Black"/>
                <a:ea typeface="Arial Black"/>
                <a:cs typeface="Arial Black"/>
                <a:sym typeface="Arial Black"/>
              </a:defRPr>
            </a:lvl1pPr>
            <a:lvl2pPr lvl="1" indent="0">
              <a:spcBef>
                <a:spcPts val="0"/>
              </a:spcBef>
              <a:buClr>
                <a:schemeClr val="dk1"/>
              </a:buClr>
              <a:buSzPts val="1400"/>
              <a:buFont typeface="Arial"/>
              <a:buNone/>
              <a:defRPr sz="1800">
                <a:solidFill>
                  <a:schemeClr val="dk1"/>
                </a:solidFill>
              </a:defRPr>
            </a:lvl2pPr>
            <a:lvl3pPr lvl="2" indent="0">
              <a:spcBef>
                <a:spcPts val="0"/>
              </a:spcBef>
              <a:buClr>
                <a:schemeClr val="dk1"/>
              </a:buClr>
              <a:buSzPts val="1400"/>
              <a:buFont typeface="Arial"/>
              <a:buNone/>
              <a:defRPr sz="1800">
                <a:solidFill>
                  <a:schemeClr val="dk1"/>
                </a:solidFill>
              </a:defRPr>
            </a:lvl3pPr>
            <a:lvl4pPr lvl="3" indent="0">
              <a:spcBef>
                <a:spcPts val="0"/>
              </a:spcBef>
              <a:buClr>
                <a:schemeClr val="dk1"/>
              </a:buClr>
              <a:buSzPts val="1400"/>
              <a:buFont typeface="Arial"/>
              <a:buNone/>
              <a:defRPr sz="1800">
                <a:solidFill>
                  <a:schemeClr val="dk1"/>
                </a:solidFill>
              </a:defRPr>
            </a:lvl4pPr>
            <a:lvl5pPr lvl="4" indent="0">
              <a:spcBef>
                <a:spcPts val="0"/>
              </a:spcBef>
              <a:buClr>
                <a:schemeClr val="dk1"/>
              </a:buClr>
              <a:buSzPts val="1400"/>
              <a:buFont typeface="Arial"/>
              <a:buNone/>
              <a:defRPr sz="1800">
                <a:solidFill>
                  <a:schemeClr val="dk1"/>
                </a:solidFill>
              </a:defRPr>
            </a:lvl5pPr>
            <a:lvl6pPr lvl="5" indent="0">
              <a:spcBef>
                <a:spcPts val="0"/>
              </a:spcBef>
              <a:buClr>
                <a:schemeClr val="dk1"/>
              </a:buClr>
              <a:buSzPts val="1400"/>
              <a:buFont typeface="Arial"/>
              <a:buNone/>
              <a:defRPr sz="1800">
                <a:solidFill>
                  <a:schemeClr val="dk1"/>
                </a:solidFill>
              </a:defRPr>
            </a:lvl6pPr>
            <a:lvl7pPr lvl="6" indent="0">
              <a:spcBef>
                <a:spcPts val="0"/>
              </a:spcBef>
              <a:buClr>
                <a:schemeClr val="dk1"/>
              </a:buClr>
              <a:buSzPts val="1400"/>
              <a:buFont typeface="Arial"/>
              <a:buNone/>
              <a:defRPr sz="1800">
                <a:solidFill>
                  <a:schemeClr val="dk1"/>
                </a:solidFill>
              </a:defRPr>
            </a:lvl7pPr>
            <a:lvl8pPr lvl="7" indent="0">
              <a:spcBef>
                <a:spcPts val="0"/>
              </a:spcBef>
              <a:buClr>
                <a:schemeClr val="dk1"/>
              </a:buClr>
              <a:buSzPts val="1400"/>
              <a:buFont typeface="Arial"/>
              <a:buNone/>
              <a:defRPr sz="1800">
                <a:solidFill>
                  <a:schemeClr val="dk1"/>
                </a:solidFill>
              </a:defRPr>
            </a:lvl8pPr>
            <a:lvl9pPr lvl="8" indent="0">
              <a:spcBef>
                <a:spcPts val="0"/>
              </a:spcBef>
              <a:buClr>
                <a:schemeClr val="dk1"/>
              </a:buClr>
              <a:buSzPts val="1400"/>
              <a:buFont typeface="Arial"/>
              <a:buNone/>
              <a:defRPr sz="1800">
                <a:solidFill>
                  <a:schemeClr val="dk1"/>
                </a:solidFill>
              </a:defRPr>
            </a:lvl9pPr>
          </a:lstStyle>
          <a:p>
            <a:endParaRPr/>
          </a:p>
        </p:txBody>
      </p:sp>
      <p:sp>
        <p:nvSpPr>
          <p:cNvPr id="26" name="Shape 26"/>
          <p:cNvSpPr txBox="1">
            <a:spLocks noGrp="1"/>
          </p:cNvSpPr>
          <p:nvPr>
            <p:ph type="subTitle" idx="1"/>
          </p:nvPr>
        </p:nvSpPr>
        <p:spPr>
          <a:xfrm>
            <a:off x="1371600" y="3886200"/>
            <a:ext cx="6400799" cy="1752600"/>
          </a:xfrm>
          <a:prstGeom prst="rect">
            <a:avLst/>
          </a:prstGeom>
          <a:noFill/>
          <a:ln>
            <a:noFill/>
          </a:ln>
        </p:spPr>
        <p:txBody>
          <a:bodyPr wrap="square" lIns="91425" tIns="91425" rIns="91425" bIns="91425" anchor="t" anchorCtr="0"/>
          <a:lstStyle>
            <a:lvl1pPr marL="0" marR="0" lvl="0" indent="0" algn="ctr" rtl="0">
              <a:lnSpc>
                <a:spcPct val="115000"/>
              </a:lnSpc>
              <a:spcBef>
                <a:spcPts val="640"/>
              </a:spcBef>
              <a:spcAft>
                <a:spcPts val="1600"/>
              </a:spcAft>
              <a:buClr>
                <a:srgbClr val="888888"/>
              </a:buClr>
              <a:buSzPts val="1800"/>
              <a:buFont typeface="Arial"/>
              <a:buNone/>
              <a:defRPr sz="3200" b="0" i="0" u="none" strike="noStrike" cap="none">
                <a:solidFill>
                  <a:schemeClr val="accent3"/>
                </a:solidFill>
                <a:latin typeface="Arial"/>
                <a:ea typeface="Arial"/>
                <a:cs typeface="Arial"/>
                <a:sym typeface="Arial"/>
              </a:defRPr>
            </a:lvl1pPr>
            <a:lvl2pPr marL="457200" marR="0" lvl="1" indent="0" algn="ctr" rtl="0">
              <a:lnSpc>
                <a:spcPct val="115000"/>
              </a:lnSpc>
              <a:spcBef>
                <a:spcPts val="560"/>
              </a:spcBef>
              <a:spcAft>
                <a:spcPts val="1600"/>
              </a:spcAft>
              <a:buClr>
                <a:srgbClr val="888888"/>
              </a:buClr>
              <a:buSzPts val="14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15000"/>
              </a:lnSpc>
              <a:spcBef>
                <a:spcPts val="480"/>
              </a:spcBef>
              <a:spcAft>
                <a:spcPts val="1600"/>
              </a:spcAft>
              <a:buClr>
                <a:srgbClr val="888888"/>
              </a:buClr>
              <a:buSzPts val="1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15000"/>
              </a:lnSpc>
              <a:spcBef>
                <a:spcPts val="400"/>
              </a:spcBef>
              <a:spcAft>
                <a:spcPts val="1600"/>
              </a:spcAft>
              <a:buClr>
                <a:srgbClr val="888888"/>
              </a:buClr>
              <a:buSzPts val="14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15000"/>
              </a:lnSpc>
              <a:spcBef>
                <a:spcPts val="400"/>
              </a:spcBef>
              <a:spcAft>
                <a:spcPts val="1600"/>
              </a:spcAft>
              <a:buClr>
                <a:srgbClr val="888888"/>
              </a:buClr>
              <a:buSzPts val="14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15000"/>
              </a:lnSpc>
              <a:spcBef>
                <a:spcPts val="400"/>
              </a:spcBef>
              <a:spcAft>
                <a:spcPts val="1600"/>
              </a:spcAft>
              <a:buClr>
                <a:srgbClr val="888888"/>
              </a:buClr>
              <a:buSzPts val="14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15000"/>
              </a:lnSpc>
              <a:spcBef>
                <a:spcPts val="400"/>
              </a:spcBef>
              <a:spcAft>
                <a:spcPts val="1600"/>
              </a:spcAft>
              <a:buClr>
                <a:srgbClr val="888888"/>
              </a:buClr>
              <a:buSzPts val="14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15000"/>
              </a:lnSpc>
              <a:spcBef>
                <a:spcPts val="400"/>
              </a:spcBef>
              <a:spcAft>
                <a:spcPts val="1600"/>
              </a:spcAft>
              <a:buClr>
                <a:srgbClr val="888888"/>
              </a:buClr>
              <a:buSzPts val="14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15000"/>
              </a:lnSpc>
              <a:spcBef>
                <a:spcPts val="400"/>
              </a:spcBef>
              <a:spcAft>
                <a:spcPts val="1600"/>
              </a:spcAft>
              <a:buClr>
                <a:srgbClr val="888888"/>
              </a:buClr>
              <a:buSzPts val="14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7" name="Shape 27"/>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002226"/>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SzPts val="1400"/>
              <a:buFont typeface="Arial Black"/>
              <a:buNone/>
              <a:defRPr sz="2800" b="1" i="0" u="none" strike="noStrike" cap="none">
                <a:solidFill>
                  <a:schemeClr val="dk2"/>
                </a:solidFill>
                <a:latin typeface="Arial Black"/>
                <a:ea typeface="Arial Black"/>
                <a:cs typeface="Arial Black"/>
                <a:sym typeface="Arial Black"/>
              </a:defRPr>
            </a:lvl1pPr>
            <a:lvl2pPr lvl="1" indent="0">
              <a:spcBef>
                <a:spcPts val="0"/>
              </a:spcBef>
              <a:buClr>
                <a:schemeClr val="dk1"/>
              </a:buClr>
              <a:buSzPts val="1400"/>
              <a:buFont typeface="Arial"/>
              <a:buNone/>
              <a:defRPr sz="1800">
                <a:solidFill>
                  <a:schemeClr val="dk1"/>
                </a:solidFill>
              </a:defRPr>
            </a:lvl2pPr>
            <a:lvl3pPr lvl="2" indent="0">
              <a:spcBef>
                <a:spcPts val="0"/>
              </a:spcBef>
              <a:buClr>
                <a:schemeClr val="dk1"/>
              </a:buClr>
              <a:buSzPts val="1400"/>
              <a:buFont typeface="Arial"/>
              <a:buNone/>
              <a:defRPr sz="1800">
                <a:solidFill>
                  <a:schemeClr val="dk1"/>
                </a:solidFill>
              </a:defRPr>
            </a:lvl3pPr>
            <a:lvl4pPr lvl="3" indent="0">
              <a:spcBef>
                <a:spcPts val="0"/>
              </a:spcBef>
              <a:buClr>
                <a:schemeClr val="dk1"/>
              </a:buClr>
              <a:buSzPts val="1400"/>
              <a:buFont typeface="Arial"/>
              <a:buNone/>
              <a:defRPr sz="1800">
                <a:solidFill>
                  <a:schemeClr val="dk1"/>
                </a:solidFill>
              </a:defRPr>
            </a:lvl4pPr>
            <a:lvl5pPr lvl="4" indent="0">
              <a:spcBef>
                <a:spcPts val="0"/>
              </a:spcBef>
              <a:buClr>
                <a:schemeClr val="dk1"/>
              </a:buClr>
              <a:buSzPts val="1400"/>
              <a:buFont typeface="Arial"/>
              <a:buNone/>
              <a:defRPr sz="1800">
                <a:solidFill>
                  <a:schemeClr val="dk1"/>
                </a:solidFill>
              </a:defRPr>
            </a:lvl5pPr>
            <a:lvl6pPr lvl="5" indent="0">
              <a:spcBef>
                <a:spcPts val="0"/>
              </a:spcBef>
              <a:buClr>
                <a:schemeClr val="dk1"/>
              </a:buClr>
              <a:buSzPts val="1400"/>
              <a:buFont typeface="Arial"/>
              <a:buNone/>
              <a:defRPr sz="1800">
                <a:solidFill>
                  <a:schemeClr val="dk1"/>
                </a:solidFill>
              </a:defRPr>
            </a:lvl6pPr>
            <a:lvl7pPr lvl="6" indent="0">
              <a:spcBef>
                <a:spcPts val="0"/>
              </a:spcBef>
              <a:buClr>
                <a:schemeClr val="dk1"/>
              </a:buClr>
              <a:buSzPts val="1400"/>
              <a:buFont typeface="Arial"/>
              <a:buNone/>
              <a:defRPr sz="1800">
                <a:solidFill>
                  <a:schemeClr val="dk1"/>
                </a:solidFill>
              </a:defRPr>
            </a:lvl7pPr>
            <a:lvl8pPr lvl="7" indent="0">
              <a:spcBef>
                <a:spcPts val="0"/>
              </a:spcBef>
              <a:buClr>
                <a:schemeClr val="dk1"/>
              </a:buClr>
              <a:buSzPts val="1400"/>
              <a:buFont typeface="Arial"/>
              <a:buNone/>
              <a:defRPr sz="1800">
                <a:solidFill>
                  <a:schemeClr val="dk1"/>
                </a:solidFill>
              </a:defRPr>
            </a:lvl8pPr>
            <a:lvl9pPr lvl="8" indent="0">
              <a:spcBef>
                <a:spcPts val="0"/>
              </a:spcBef>
              <a:buClr>
                <a:schemeClr val="dk1"/>
              </a:buClr>
              <a:buSzPts val="1400"/>
              <a:buFont typeface="Arial"/>
              <a:buNone/>
              <a:defRPr sz="1800">
                <a:solidFill>
                  <a:schemeClr val="dk1"/>
                </a:solidFill>
              </a:defRPr>
            </a:lvl9pPr>
          </a:lstStyle>
          <a:p>
            <a:endParaRPr/>
          </a:p>
        </p:txBody>
      </p:sp>
      <p:sp>
        <p:nvSpPr>
          <p:cNvPr id="32" name="Shape 32"/>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65100" algn="l" rtl="0">
              <a:lnSpc>
                <a:spcPct val="115000"/>
              </a:lnSpc>
              <a:spcBef>
                <a:spcPts val="560"/>
              </a:spcBef>
              <a:spcAft>
                <a:spcPts val="1600"/>
              </a:spcAft>
              <a:buClr>
                <a:schemeClr val="dk2"/>
              </a:buClr>
              <a:buSzPts val="1800"/>
              <a:buFont typeface="Arial"/>
              <a:buNone/>
              <a:defRPr sz="2800" b="0" i="0" u="none" strike="noStrike" cap="none">
                <a:solidFill>
                  <a:schemeClr val="accent3"/>
                </a:solidFill>
                <a:latin typeface="Arial"/>
                <a:ea typeface="Arial"/>
                <a:cs typeface="Arial"/>
                <a:sym typeface="Arial"/>
              </a:defRPr>
            </a:lvl1pPr>
            <a:lvl2pPr marL="742950" marR="0" lvl="1" indent="-158750" algn="l" rtl="0">
              <a:lnSpc>
                <a:spcPct val="115000"/>
              </a:lnSpc>
              <a:spcBef>
                <a:spcPts val="400"/>
              </a:spcBef>
              <a:spcAft>
                <a:spcPts val="1600"/>
              </a:spcAft>
              <a:buClr>
                <a:schemeClr val="dk2"/>
              </a:buClr>
              <a:buSzPts val="1400"/>
              <a:buFont typeface="Arial"/>
              <a:buNone/>
              <a:defRPr sz="2000" b="0" i="1" u="none" strike="noStrike" cap="none">
                <a:solidFill>
                  <a:schemeClr val="accent3"/>
                </a:solidFill>
                <a:latin typeface="Arial"/>
                <a:ea typeface="Arial"/>
                <a:cs typeface="Arial"/>
                <a:sym typeface="Arial"/>
              </a:defRPr>
            </a:lvl2pPr>
            <a:lvl3pPr marL="1143000" marR="0" lvl="2" indent="-139700" algn="l" rtl="0">
              <a:lnSpc>
                <a:spcPct val="115000"/>
              </a:lnSpc>
              <a:spcBef>
                <a:spcPts val="280"/>
              </a:spcBef>
              <a:spcAft>
                <a:spcPts val="1600"/>
              </a:spcAft>
              <a:buClr>
                <a:schemeClr val="dk2"/>
              </a:buClr>
              <a:buSzPts val="1400"/>
              <a:buFont typeface="Arial"/>
              <a:buNone/>
              <a:defRPr sz="1400" b="0" i="0" u="none" strike="noStrike" cap="none">
                <a:solidFill>
                  <a:schemeClr val="accent3"/>
                </a:solidFill>
                <a:latin typeface="Arial"/>
                <a:ea typeface="Arial"/>
                <a:cs typeface="Arial"/>
                <a:sym typeface="Arial"/>
              </a:defRPr>
            </a:lvl3pPr>
            <a:lvl4pPr marL="1600200" marR="0" lvl="3" indent="-139700" algn="l" rtl="0">
              <a:lnSpc>
                <a:spcPct val="115000"/>
              </a:lnSpc>
              <a:spcBef>
                <a:spcPts val="280"/>
              </a:spcBef>
              <a:spcAft>
                <a:spcPts val="1600"/>
              </a:spcAft>
              <a:buClr>
                <a:schemeClr val="dk2"/>
              </a:buClr>
              <a:buSzPts val="1400"/>
              <a:buFont typeface="Arial"/>
              <a:buNone/>
              <a:defRPr sz="1400" b="0" i="0" u="none" strike="noStrike" cap="none">
                <a:solidFill>
                  <a:schemeClr val="accent3"/>
                </a:solidFill>
                <a:latin typeface="Arial"/>
                <a:ea typeface="Arial"/>
                <a:cs typeface="Arial"/>
                <a:sym typeface="Arial"/>
              </a:defRPr>
            </a:lvl4pPr>
            <a:lvl5pPr marL="2057400" marR="0" lvl="4" indent="-139700" algn="l" rtl="0">
              <a:lnSpc>
                <a:spcPct val="115000"/>
              </a:lnSpc>
              <a:spcBef>
                <a:spcPts val="280"/>
              </a:spcBef>
              <a:spcAft>
                <a:spcPts val="1600"/>
              </a:spcAft>
              <a:buClr>
                <a:schemeClr val="dk2"/>
              </a:buClr>
              <a:buSzPts val="1400"/>
              <a:buFont typeface="Arial"/>
              <a:buNone/>
              <a:defRPr sz="1400" b="0" i="0" u="none" strike="noStrike" cap="none">
                <a:solidFill>
                  <a:schemeClr val="accent3"/>
                </a:solidFill>
                <a:latin typeface="Arial"/>
                <a:ea typeface="Arial"/>
                <a:cs typeface="Arial"/>
                <a:sym typeface="Arial"/>
              </a:defRPr>
            </a:lvl5pPr>
            <a:lvl6pPr marL="2514600" marR="0" lvl="5" indent="-101600" algn="l" rtl="0">
              <a:lnSpc>
                <a:spcPct val="115000"/>
              </a:lnSpc>
              <a:spcBef>
                <a:spcPts val="400"/>
              </a:spcBef>
              <a:spcAft>
                <a:spcPts val="1600"/>
              </a:spcAft>
              <a:buClr>
                <a:schemeClr val="dk2"/>
              </a:buClr>
              <a:buSzPts val="1400"/>
              <a:buFont typeface="Arial"/>
              <a:buNone/>
              <a:defRPr sz="2000" b="0" i="0" u="none" strike="noStrike" cap="none">
                <a:solidFill>
                  <a:schemeClr val="dk1"/>
                </a:solidFill>
                <a:latin typeface="Arial"/>
                <a:ea typeface="Arial"/>
                <a:cs typeface="Arial"/>
                <a:sym typeface="Arial"/>
              </a:defRPr>
            </a:lvl6pPr>
            <a:lvl7pPr marL="2971800" marR="0" lvl="6" indent="-101600" algn="l" rtl="0">
              <a:lnSpc>
                <a:spcPct val="115000"/>
              </a:lnSpc>
              <a:spcBef>
                <a:spcPts val="400"/>
              </a:spcBef>
              <a:spcAft>
                <a:spcPts val="1600"/>
              </a:spcAft>
              <a:buClr>
                <a:schemeClr val="dk2"/>
              </a:buClr>
              <a:buSzPts val="1400"/>
              <a:buFont typeface="Arial"/>
              <a:buNone/>
              <a:defRPr sz="2000" b="0" i="0" u="none" strike="noStrike" cap="none">
                <a:solidFill>
                  <a:schemeClr val="dk1"/>
                </a:solidFill>
                <a:latin typeface="Arial"/>
                <a:ea typeface="Arial"/>
                <a:cs typeface="Arial"/>
                <a:sym typeface="Arial"/>
              </a:defRPr>
            </a:lvl7pPr>
            <a:lvl8pPr marL="3429000" marR="0" lvl="7" indent="-101600" algn="l" rtl="0">
              <a:lnSpc>
                <a:spcPct val="115000"/>
              </a:lnSpc>
              <a:spcBef>
                <a:spcPts val="400"/>
              </a:spcBef>
              <a:spcAft>
                <a:spcPts val="1600"/>
              </a:spcAft>
              <a:buClr>
                <a:schemeClr val="dk2"/>
              </a:buClr>
              <a:buSzPts val="1400"/>
              <a:buFont typeface="Arial"/>
              <a:buNone/>
              <a:defRPr sz="2000" b="0" i="0" u="none" strike="noStrike" cap="none">
                <a:solidFill>
                  <a:schemeClr val="dk1"/>
                </a:solidFill>
                <a:latin typeface="Arial"/>
                <a:ea typeface="Arial"/>
                <a:cs typeface="Arial"/>
                <a:sym typeface="Arial"/>
              </a:defRPr>
            </a:lvl8pPr>
            <a:lvl9pPr marL="3886200" marR="0" lvl="8" indent="-101600" algn="l" rtl="0">
              <a:lnSpc>
                <a:spcPct val="115000"/>
              </a:lnSpc>
              <a:spcBef>
                <a:spcPts val="400"/>
              </a:spcBef>
              <a:spcAft>
                <a:spcPts val="1600"/>
              </a:spcAft>
              <a:buClr>
                <a:schemeClr val="dk2"/>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ftr" idx="11"/>
          </p:nvPr>
        </p:nvSpPr>
        <p:spPr>
          <a:xfrm>
            <a:off x="241284" y="6222998"/>
            <a:ext cx="2895600" cy="635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SzPts val="1400"/>
              <a:buFont typeface="Arial"/>
              <a:buNone/>
              <a:defRPr sz="1600" b="1" i="1"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sldNum" idx="12"/>
          </p:nvPr>
        </p:nvSpPr>
        <p:spPr>
          <a:xfrm>
            <a:off x="6791315" y="6222998"/>
            <a:ext cx="2133599" cy="635001"/>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endParaRPr sz="16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body 1">
    <p:spTree>
      <p:nvGrpSpPr>
        <p:cNvPr id="1" name="Shape 35"/>
        <p:cNvGrpSpPr/>
        <p:nvPr/>
      </p:nvGrpSpPr>
      <p:grpSpPr>
        <a:xfrm>
          <a:off x="0" y="0"/>
          <a:ext cx="0" cy="0"/>
          <a:chOff x="0" y="0"/>
          <a:chExt cx="0" cy="0"/>
        </a:xfrm>
      </p:grpSpPr>
      <p:sp>
        <p:nvSpPr>
          <p:cNvPr id="36" name="Shape 36"/>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37" name="Shape 37"/>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Black"/>
              <a:buNone/>
              <a:defRPr sz="32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SzPts val="1400"/>
              <a:buFont typeface="Arial"/>
              <a:buNone/>
              <a:defRPr sz="2800">
                <a:solidFill>
                  <a:schemeClr val="dk1"/>
                </a:solidFill>
              </a:defRPr>
            </a:lvl2pPr>
            <a:lvl3pPr lvl="2" indent="0" rtl="0">
              <a:spcBef>
                <a:spcPts val="0"/>
              </a:spcBef>
              <a:buClr>
                <a:schemeClr val="dk1"/>
              </a:buClr>
              <a:buSzPts val="1400"/>
              <a:buFont typeface="Arial"/>
              <a:buNone/>
              <a:defRPr sz="2800">
                <a:solidFill>
                  <a:schemeClr val="dk1"/>
                </a:solidFill>
              </a:defRPr>
            </a:lvl3pPr>
            <a:lvl4pPr lvl="3" indent="0" rtl="0">
              <a:spcBef>
                <a:spcPts val="0"/>
              </a:spcBef>
              <a:buClr>
                <a:schemeClr val="dk1"/>
              </a:buClr>
              <a:buSzPts val="1400"/>
              <a:buFont typeface="Arial"/>
              <a:buNone/>
              <a:defRPr sz="2800">
                <a:solidFill>
                  <a:schemeClr val="dk1"/>
                </a:solidFill>
              </a:defRPr>
            </a:lvl4pPr>
            <a:lvl5pPr lvl="4" indent="0" rtl="0">
              <a:spcBef>
                <a:spcPts val="0"/>
              </a:spcBef>
              <a:buClr>
                <a:schemeClr val="dk1"/>
              </a:buClr>
              <a:buSzPts val="1400"/>
              <a:buFont typeface="Arial"/>
              <a:buNone/>
              <a:defRPr sz="2800">
                <a:solidFill>
                  <a:schemeClr val="dk1"/>
                </a:solidFill>
              </a:defRPr>
            </a:lvl5pPr>
            <a:lvl6pPr lvl="5" indent="0" rtl="0">
              <a:spcBef>
                <a:spcPts val="0"/>
              </a:spcBef>
              <a:buClr>
                <a:schemeClr val="dk1"/>
              </a:buClr>
              <a:buSzPts val="1400"/>
              <a:buFont typeface="Arial"/>
              <a:buNone/>
              <a:defRPr sz="2800">
                <a:solidFill>
                  <a:schemeClr val="dk1"/>
                </a:solidFill>
              </a:defRPr>
            </a:lvl6pPr>
            <a:lvl7pPr lvl="6" indent="0" rtl="0">
              <a:spcBef>
                <a:spcPts val="0"/>
              </a:spcBef>
              <a:buClr>
                <a:schemeClr val="dk1"/>
              </a:buClr>
              <a:buSzPts val="1400"/>
              <a:buFont typeface="Arial"/>
              <a:buNone/>
              <a:defRPr sz="2800">
                <a:solidFill>
                  <a:schemeClr val="dk1"/>
                </a:solidFill>
              </a:defRPr>
            </a:lvl7pPr>
            <a:lvl8pPr lvl="7" indent="0" rtl="0">
              <a:spcBef>
                <a:spcPts val="0"/>
              </a:spcBef>
              <a:buClr>
                <a:schemeClr val="dk1"/>
              </a:buClr>
              <a:buSzPts val="1400"/>
              <a:buFont typeface="Arial"/>
              <a:buNone/>
              <a:defRPr sz="2800">
                <a:solidFill>
                  <a:schemeClr val="dk1"/>
                </a:solidFill>
              </a:defRPr>
            </a:lvl8pPr>
            <a:lvl9pPr lvl="8" indent="0" rtl="0">
              <a:spcBef>
                <a:spcPts val="0"/>
              </a:spcBef>
              <a:buClr>
                <a:schemeClr val="dk1"/>
              </a:buClr>
              <a:buSzPts val="1400"/>
              <a:buFont typeface="Arial"/>
              <a:buNone/>
              <a:defRPr sz="2800">
                <a:solidFill>
                  <a:schemeClr val="dk1"/>
                </a:solidFill>
              </a:defRPr>
            </a:lvl9pPr>
          </a:lstStyle>
          <a:p>
            <a:endParaRPr/>
          </a:p>
        </p:txBody>
      </p:sp>
      <p:sp>
        <p:nvSpPr>
          <p:cNvPr id="38" name="Shape 38"/>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a:buNone/>
              <a:defRPr sz="24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2000" b="0" i="0" u="none" strike="noStrike" cap="none">
                <a:solidFill>
                  <a:srgbClr val="1A4625"/>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5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1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0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9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8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700" b="0" i="0" u="none" strike="noStrike" cap="none">
                <a:solidFill>
                  <a:schemeClr val="dk2"/>
                </a:solidFill>
                <a:latin typeface="Arial"/>
                <a:ea typeface="Arial"/>
                <a:cs typeface="Arial"/>
                <a:sym typeface="Arial"/>
              </a:defRPr>
            </a:lvl9pPr>
          </a:lstStyle>
          <a:p>
            <a:endParaRPr/>
          </a:p>
        </p:txBody>
      </p:sp>
      <p:pic>
        <p:nvPicPr>
          <p:cNvPr id="39" name="Shape 39"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cxnSp>
        <p:nvCxnSpPr>
          <p:cNvPr id="40" name="Shape 40"/>
          <p:cNvCxnSpPr/>
          <p:nvPr/>
        </p:nvCxnSpPr>
        <p:spPr>
          <a:xfrm>
            <a:off x="613350" y="1542725"/>
            <a:ext cx="6978300" cy="7200"/>
          </a:xfrm>
          <a:prstGeom prst="straightConnector1">
            <a:avLst/>
          </a:prstGeom>
          <a:noFill/>
          <a:ln w="28575" cap="flat" cmpd="sng">
            <a:solidFill>
              <a:srgbClr val="4EC3E0"/>
            </a:solidFill>
            <a:prstDash val="solid"/>
            <a:round/>
            <a:headEnd type="none" w="med" len="med"/>
            <a:tailEnd type="none" w="med" len="med"/>
          </a:ln>
        </p:spPr>
      </p:cxnSp>
      <p:sp>
        <p:nvSpPr>
          <p:cNvPr id="41" name="Shape 41"/>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1">
    <p:spTree>
      <p:nvGrpSpPr>
        <p:cNvPr id="1" name="Shape 42"/>
        <p:cNvGrpSpPr/>
        <p:nvPr/>
      </p:nvGrpSpPr>
      <p:grpSpPr>
        <a:xfrm>
          <a:off x="0" y="0"/>
          <a:ext cx="0" cy="0"/>
          <a:chOff x="0" y="0"/>
          <a:chExt cx="0" cy="0"/>
        </a:xfrm>
      </p:grpSpPr>
      <p:sp>
        <p:nvSpPr>
          <p:cNvPr id="43" name="Shape 43"/>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pic>
        <p:nvPicPr>
          <p:cNvPr id="44" name="Shape 44"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45" name="Shape 45"/>
          <p:cNvSpPr txBox="1">
            <a:spLocks noGrp="1"/>
          </p:cNvSpPr>
          <p:nvPr>
            <p:ph type="title"/>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SzPts val="1400"/>
              <a:buFont typeface="Arial"/>
              <a:buNone/>
              <a:defRPr sz="2800">
                <a:solidFill>
                  <a:schemeClr val="dk1"/>
                </a:solidFill>
              </a:defRPr>
            </a:lvl2pPr>
            <a:lvl3pPr lvl="2" indent="0" rtl="0">
              <a:spcBef>
                <a:spcPts val="0"/>
              </a:spcBef>
              <a:buClr>
                <a:schemeClr val="dk1"/>
              </a:buClr>
              <a:buSzPts val="1400"/>
              <a:buFont typeface="Arial"/>
              <a:buNone/>
              <a:defRPr sz="2800">
                <a:solidFill>
                  <a:schemeClr val="dk1"/>
                </a:solidFill>
              </a:defRPr>
            </a:lvl3pPr>
            <a:lvl4pPr lvl="3" indent="0" rtl="0">
              <a:spcBef>
                <a:spcPts val="0"/>
              </a:spcBef>
              <a:buClr>
                <a:schemeClr val="dk1"/>
              </a:buClr>
              <a:buSzPts val="1400"/>
              <a:buFont typeface="Arial"/>
              <a:buNone/>
              <a:defRPr sz="2800">
                <a:solidFill>
                  <a:schemeClr val="dk1"/>
                </a:solidFill>
              </a:defRPr>
            </a:lvl4pPr>
            <a:lvl5pPr lvl="4" indent="0" rtl="0">
              <a:spcBef>
                <a:spcPts val="0"/>
              </a:spcBef>
              <a:buClr>
                <a:schemeClr val="dk1"/>
              </a:buClr>
              <a:buSzPts val="1400"/>
              <a:buFont typeface="Arial"/>
              <a:buNone/>
              <a:defRPr sz="2800">
                <a:solidFill>
                  <a:schemeClr val="dk1"/>
                </a:solidFill>
              </a:defRPr>
            </a:lvl5pPr>
            <a:lvl6pPr lvl="5" indent="0" rtl="0">
              <a:spcBef>
                <a:spcPts val="0"/>
              </a:spcBef>
              <a:buClr>
                <a:schemeClr val="dk1"/>
              </a:buClr>
              <a:buSzPts val="1400"/>
              <a:buFont typeface="Arial"/>
              <a:buNone/>
              <a:defRPr sz="2800">
                <a:solidFill>
                  <a:schemeClr val="dk1"/>
                </a:solidFill>
              </a:defRPr>
            </a:lvl6pPr>
            <a:lvl7pPr lvl="6" indent="0" rtl="0">
              <a:spcBef>
                <a:spcPts val="0"/>
              </a:spcBef>
              <a:buClr>
                <a:schemeClr val="dk1"/>
              </a:buClr>
              <a:buSzPts val="1400"/>
              <a:buFont typeface="Arial"/>
              <a:buNone/>
              <a:defRPr sz="2800">
                <a:solidFill>
                  <a:schemeClr val="dk1"/>
                </a:solidFill>
              </a:defRPr>
            </a:lvl7pPr>
            <a:lvl8pPr lvl="7" indent="0" rtl="0">
              <a:spcBef>
                <a:spcPts val="0"/>
              </a:spcBef>
              <a:buClr>
                <a:schemeClr val="dk1"/>
              </a:buClr>
              <a:buSzPts val="1400"/>
              <a:buFont typeface="Arial"/>
              <a:buNone/>
              <a:defRPr sz="2800">
                <a:solidFill>
                  <a:schemeClr val="dk1"/>
                </a:solidFill>
              </a:defRPr>
            </a:lvl8pPr>
            <a:lvl9pPr lvl="8" indent="0" rtl="0">
              <a:spcBef>
                <a:spcPts val="0"/>
              </a:spcBef>
              <a:buClr>
                <a:schemeClr val="dk1"/>
              </a:buClr>
              <a:buSzPts val="1400"/>
              <a:buFont typeface="Arial"/>
              <a:buNone/>
              <a:defRPr sz="2800">
                <a:solidFill>
                  <a:schemeClr val="dk1"/>
                </a:solidFill>
              </a:defRPr>
            </a:lvl9pPr>
          </a:lstStyle>
          <a:p>
            <a:endParaRPr/>
          </a:p>
        </p:txBody>
      </p:sp>
      <p:sp>
        <p:nvSpPr>
          <p:cNvPr id="46" name="Shape 46"/>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7"/>
        <p:cNvGrpSpPr/>
        <p:nvPr/>
      </p:nvGrpSpPr>
      <p:grpSpPr>
        <a:xfrm>
          <a:off x="0" y="0"/>
          <a:ext cx="0" cy="0"/>
          <a:chOff x="0" y="0"/>
          <a:chExt cx="0" cy="0"/>
        </a:xfrm>
      </p:grpSpPr>
      <p:sp>
        <p:nvSpPr>
          <p:cNvPr id="48" name="Shape 48"/>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49" name="Shape 49"/>
          <p:cNvSpPr txBox="1">
            <a:spLocks noGrp="1"/>
          </p:cNvSpPr>
          <p:nvPr>
            <p:ph type="title"/>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SzPts val="1400"/>
              <a:buFont typeface="Arial"/>
              <a:buNone/>
              <a:defRPr sz="2800">
                <a:solidFill>
                  <a:schemeClr val="dk1"/>
                </a:solidFill>
              </a:defRPr>
            </a:lvl2pPr>
            <a:lvl3pPr lvl="2" indent="0" rtl="0">
              <a:spcBef>
                <a:spcPts val="0"/>
              </a:spcBef>
              <a:buClr>
                <a:schemeClr val="dk1"/>
              </a:buClr>
              <a:buSzPts val="1400"/>
              <a:buFont typeface="Arial"/>
              <a:buNone/>
              <a:defRPr sz="2800">
                <a:solidFill>
                  <a:schemeClr val="dk1"/>
                </a:solidFill>
              </a:defRPr>
            </a:lvl3pPr>
            <a:lvl4pPr lvl="3" indent="0" rtl="0">
              <a:spcBef>
                <a:spcPts val="0"/>
              </a:spcBef>
              <a:buClr>
                <a:schemeClr val="dk1"/>
              </a:buClr>
              <a:buSzPts val="1400"/>
              <a:buFont typeface="Arial"/>
              <a:buNone/>
              <a:defRPr sz="2800">
                <a:solidFill>
                  <a:schemeClr val="dk1"/>
                </a:solidFill>
              </a:defRPr>
            </a:lvl4pPr>
            <a:lvl5pPr lvl="4" indent="0" rtl="0">
              <a:spcBef>
                <a:spcPts val="0"/>
              </a:spcBef>
              <a:buClr>
                <a:schemeClr val="dk1"/>
              </a:buClr>
              <a:buSzPts val="1400"/>
              <a:buFont typeface="Arial"/>
              <a:buNone/>
              <a:defRPr sz="2800">
                <a:solidFill>
                  <a:schemeClr val="dk1"/>
                </a:solidFill>
              </a:defRPr>
            </a:lvl5pPr>
            <a:lvl6pPr lvl="5" indent="0" rtl="0">
              <a:spcBef>
                <a:spcPts val="0"/>
              </a:spcBef>
              <a:buClr>
                <a:schemeClr val="dk1"/>
              </a:buClr>
              <a:buSzPts val="1400"/>
              <a:buFont typeface="Arial"/>
              <a:buNone/>
              <a:defRPr sz="2800">
                <a:solidFill>
                  <a:schemeClr val="dk1"/>
                </a:solidFill>
              </a:defRPr>
            </a:lvl6pPr>
            <a:lvl7pPr lvl="6" indent="0" rtl="0">
              <a:spcBef>
                <a:spcPts val="0"/>
              </a:spcBef>
              <a:buClr>
                <a:schemeClr val="dk1"/>
              </a:buClr>
              <a:buSzPts val="1400"/>
              <a:buFont typeface="Arial"/>
              <a:buNone/>
              <a:defRPr sz="2800">
                <a:solidFill>
                  <a:schemeClr val="dk1"/>
                </a:solidFill>
              </a:defRPr>
            </a:lvl7pPr>
            <a:lvl8pPr lvl="7" indent="0" rtl="0">
              <a:spcBef>
                <a:spcPts val="0"/>
              </a:spcBef>
              <a:buClr>
                <a:schemeClr val="dk1"/>
              </a:buClr>
              <a:buSzPts val="1400"/>
              <a:buFont typeface="Arial"/>
              <a:buNone/>
              <a:defRPr sz="2800">
                <a:solidFill>
                  <a:schemeClr val="dk1"/>
                </a:solidFill>
              </a:defRPr>
            </a:lvl8pPr>
            <a:lvl9pPr lvl="8" indent="0" rtl="0">
              <a:spcBef>
                <a:spcPts val="0"/>
              </a:spcBef>
              <a:buClr>
                <a:schemeClr val="dk1"/>
              </a:buClr>
              <a:buSzPts val="1400"/>
              <a:buFont typeface="Arial"/>
              <a:buNone/>
              <a:defRPr sz="2800">
                <a:solidFill>
                  <a:schemeClr val="dk1"/>
                </a:solidFill>
              </a:defRPr>
            </a:lvl9pPr>
          </a:lstStyle>
          <a:p>
            <a:endParaRPr/>
          </a:p>
        </p:txBody>
      </p:sp>
      <p:sp>
        <p:nvSpPr>
          <p:cNvPr id="50" name="Shape 50"/>
          <p:cNvSpPr txBox="1">
            <a:spLocks noGrp="1"/>
          </p:cNvSpPr>
          <p:nvPr>
            <p:ph type="body" idx="1"/>
          </p:nvPr>
        </p:nvSpPr>
        <p:spPr>
          <a:xfrm>
            <a:off x="613350" y="2286000"/>
            <a:ext cx="8261400" cy="35988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a:buNone/>
              <a:defRPr sz="2800" b="1"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2200" b="0" i="0" u="none" strike="noStrike" cap="none">
                <a:solidFill>
                  <a:srgbClr val="1A4625"/>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8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1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0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9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8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700" b="0" i="0" u="none" strike="noStrike" cap="none">
                <a:solidFill>
                  <a:schemeClr val="dk2"/>
                </a:solidFill>
                <a:latin typeface="Arial"/>
                <a:ea typeface="Arial"/>
                <a:cs typeface="Arial"/>
                <a:sym typeface="Arial"/>
              </a:defRPr>
            </a:lvl9pPr>
          </a:lstStyle>
          <a:p>
            <a:endParaRPr/>
          </a:p>
        </p:txBody>
      </p:sp>
      <p:pic>
        <p:nvPicPr>
          <p:cNvPr id="51" name="Shape 51"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52" name="Shape 52"/>
          <p:cNvSpPr txBox="1">
            <a:spLocks noGrp="1"/>
          </p:cNvSpPr>
          <p:nvPr>
            <p:ph type="subTitle" idx="2"/>
          </p:nvPr>
        </p:nvSpPr>
        <p:spPr>
          <a:xfrm>
            <a:off x="571525" y="1706975"/>
            <a:ext cx="5896200" cy="4740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SzPts val="1800"/>
              <a:buFont typeface="Arial Black"/>
              <a:buNone/>
              <a:defRPr sz="1800" b="1"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53" name="Shape 53"/>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ustom Layout 1 1">
    <p:spTree>
      <p:nvGrpSpPr>
        <p:cNvPr id="1" name="Shape 54"/>
        <p:cNvGrpSpPr/>
        <p:nvPr/>
      </p:nvGrpSpPr>
      <p:grpSpPr>
        <a:xfrm>
          <a:off x="0" y="0"/>
          <a:ext cx="0" cy="0"/>
          <a:chOff x="0" y="0"/>
          <a:chExt cx="0" cy="0"/>
        </a:xfrm>
      </p:grpSpPr>
      <p:sp>
        <p:nvSpPr>
          <p:cNvPr id="55" name="Shape 55"/>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cxnSp>
        <p:nvCxnSpPr>
          <p:cNvPr id="56" name="Shape 56"/>
          <p:cNvCxnSpPr/>
          <p:nvPr/>
        </p:nvCxnSpPr>
        <p:spPr>
          <a:xfrm>
            <a:off x="2413000" y="2676125"/>
            <a:ext cx="4362600" cy="0"/>
          </a:xfrm>
          <a:prstGeom prst="straightConnector1">
            <a:avLst/>
          </a:prstGeom>
          <a:noFill/>
          <a:ln w="28575" cap="flat" cmpd="sng">
            <a:solidFill>
              <a:srgbClr val="4EC3E0"/>
            </a:solidFill>
            <a:prstDash val="solid"/>
            <a:round/>
            <a:headEnd type="none" w="med" len="med"/>
            <a:tailEnd type="none" w="med" len="med"/>
          </a:ln>
        </p:spPr>
      </p:cxnSp>
      <p:sp>
        <p:nvSpPr>
          <p:cNvPr id="57" name="Shape 57"/>
          <p:cNvSpPr txBox="1">
            <a:spLocks noGrp="1"/>
          </p:cNvSpPr>
          <p:nvPr>
            <p:ph type="title"/>
          </p:nvPr>
        </p:nvSpPr>
        <p:spPr>
          <a:xfrm>
            <a:off x="2411450" y="2676300"/>
            <a:ext cx="4362900" cy="1511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SzPts val="1400"/>
              <a:buFont typeface="Arial Black"/>
              <a:buNone/>
              <a:defRPr sz="10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SzPts val="1400"/>
              <a:buFont typeface="Arial"/>
              <a:buNone/>
              <a:defRPr sz="12000">
                <a:solidFill>
                  <a:schemeClr val="dk1"/>
                </a:solidFill>
              </a:defRPr>
            </a:lvl2pPr>
            <a:lvl3pPr lvl="2" indent="0" algn="ctr" rtl="0">
              <a:spcBef>
                <a:spcPts val="0"/>
              </a:spcBef>
              <a:buClr>
                <a:schemeClr val="dk1"/>
              </a:buClr>
              <a:buSzPts val="1400"/>
              <a:buFont typeface="Arial"/>
              <a:buNone/>
              <a:defRPr sz="12000">
                <a:solidFill>
                  <a:schemeClr val="dk1"/>
                </a:solidFill>
              </a:defRPr>
            </a:lvl3pPr>
            <a:lvl4pPr lvl="3" indent="0" algn="ctr" rtl="0">
              <a:spcBef>
                <a:spcPts val="0"/>
              </a:spcBef>
              <a:buClr>
                <a:schemeClr val="dk1"/>
              </a:buClr>
              <a:buSzPts val="1400"/>
              <a:buFont typeface="Arial"/>
              <a:buNone/>
              <a:defRPr sz="12000">
                <a:solidFill>
                  <a:schemeClr val="dk1"/>
                </a:solidFill>
              </a:defRPr>
            </a:lvl4pPr>
            <a:lvl5pPr lvl="4" indent="0" algn="ctr" rtl="0">
              <a:spcBef>
                <a:spcPts val="0"/>
              </a:spcBef>
              <a:buClr>
                <a:schemeClr val="dk1"/>
              </a:buClr>
              <a:buSzPts val="1400"/>
              <a:buFont typeface="Arial"/>
              <a:buNone/>
              <a:defRPr sz="12000">
                <a:solidFill>
                  <a:schemeClr val="dk1"/>
                </a:solidFill>
              </a:defRPr>
            </a:lvl5pPr>
            <a:lvl6pPr lvl="5" indent="0" algn="ctr" rtl="0">
              <a:spcBef>
                <a:spcPts val="0"/>
              </a:spcBef>
              <a:buClr>
                <a:schemeClr val="dk1"/>
              </a:buClr>
              <a:buSzPts val="1400"/>
              <a:buFont typeface="Arial"/>
              <a:buNone/>
              <a:defRPr sz="12000">
                <a:solidFill>
                  <a:schemeClr val="dk1"/>
                </a:solidFill>
              </a:defRPr>
            </a:lvl6pPr>
            <a:lvl7pPr lvl="6" indent="0" algn="ctr" rtl="0">
              <a:spcBef>
                <a:spcPts val="0"/>
              </a:spcBef>
              <a:buClr>
                <a:schemeClr val="dk1"/>
              </a:buClr>
              <a:buSzPts val="1400"/>
              <a:buFont typeface="Arial"/>
              <a:buNone/>
              <a:defRPr sz="12000">
                <a:solidFill>
                  <a:schemeClr val="dk1"/>
                </a:solidFill>
              </a:defRPr>
            </a:lvl7pPr>
            <a:lvl8pPr lvl="7" indent="0" algn="ctr" rtl="0">
              <a:spcBef>
                <a:spcPts val="0"/>
              </a:spcBef>
              <a:buClr>
                <a:schemeClr val="dk1"/>
              </a:buClr>
              <a:buSzPts val="1400"/>
              <a:buFont typeface="Arial"/>
              <a:buNone/>
              <a:defRPr sz="12000">
                <a:solidFill>
                  <a:schemeClr val="dk1"/>
                </a:solidFill>
              </a:defRPr>
            </a:lvl8pPr>
            <a:lvl9pPr lvl="8" indent="0" algn="ctr" rtl="0">
              <a:spcBef>
                <a:spcPts val="0"/>
              </a:spcBef>
              <a:buClr>
                <a:schemeClr val="dk1"/>
              </a:buClr>
              <a:buSzPts val="1400"/>
              <a:buFont typeface="Arial"/>
              <a:buNone/>
              <a:defRPr sz="12000">
                <a:solidFill>
                  <a:schemeClr val="dk1"/>
                </a:solidFill>
              </a:defRPr>
            </a:lvl9pPr>
          </a:lstStyle>
          <a:p>
            <a:endParaRPr/>
          </a:p>
        </p:txBody>
      </p:sp>
      <p:cxnSp>
        <p:nvCxnSpPr>
          <p:cNvPr id="58" name="Shape 58"/>
          <p:cNvCxnSpPr/>
          <p:nvPr/>
        </p:nvCxnSpPr>
        <p:spPr>
          <a:xfrm>
            <a:off x="2413000" y="4187400"/>
            <a:ext cx="4362600" cy="0"/>
          </a:xfrm>
          <a:prstGeom prst="straightConnector1">
            <a:avLst/>
          </a:prstGeom>
          <a:noFill/>
          <a:ln w="19050" cap="flat" cmpd="sng">
            <a:solidFill>
              <a:srgbClr val="4EC3E0"/>
            </a:solidFill>
            <a:prstDash val="solid"/>
            <a:round/>
            <a:headEnd type="none" w="med" len="med"/>
            <a:tailEnd type="none" w="med" len="med"/>
          </a:ln>
        </p:spPr>
      </p:cxnSp>
      <p:sp>
        <p:nvSpPr>
          <p:cNvPr id="59" name="Shape 59"/>
          <p:cNvSpPr txBox="1">
            <a:spLocks noGrp="1"/>
          </p:cNvSpPr>
          <p:nvPr>
            <p:ph type="subTitle" idx="1"/>
          </p:nvPr>
        </p:nvSpPr>
        <p:spPr>
          <a:xfrm>
            <a:off x="2383575" y="4502300"/>
            <a:ext cx="4362600"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pic>
        <p:nvPicPr>
          <p:cNvPr id="60" name="Shape 60"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sp>
        <p:nvSpPr>
          <p:cNvPr id="61" name="Shape 61"/>
          <p:cNvSpPr txBox="1">
            <a:spLocks noGrp="1"/>
          </p:cNvSpPr>
          <p:nvPr>
            <p:ph type="title" idx="2"/>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SzPts val="1400"/>
              <a:buFont typeface="Arial"/>
              <a:buNone/>
              <a:defRPr sz="2800">
                <a:solidFill>
                  <a:schemeClr val="dk1"/>
                </a:solidFill>
              </a:defRPr>
            </a:lvl2pPr>
            <a:lvl3pPr lvl="2" indent="0" rtl="0">
              <a:spcBef>
                <a:spcPts val="0"/>
              </a:spcBef>
              <a:buClr>
                <a:schemeClr val="dk1"/>
              </a:buClr>
              <a:buSzPts val="1400"/>
              <a:buFont typeface="Arial"/>
              <a:buNone/>
              <a:defRPr sz="2800">
                <a:solidFill>
                  <a:schemeClr val="dk1"/>
                </a:solidFill>
              </a:defRPr>
            </a:lvl3pPr>
            <a:lvl4pPr lvl="3" indent="0" rtl="0">
              <a:spcBef>
                <a:spcPts val="0"/>
              </a:spcBef>
              <a:buClr>
                <a:schemeClr val="dk1"/>
              </a:buClr>
              <a:buSzPts val="1400"/>
              <a:buFont typeface="Arial"/>
              <a:buNone/>
              <a:defRPr sz="2800">
                <a:solidFill>
                  <a:schemeClr val="dk1"/>
                </a:solidFill>
              </a:defRPr>
            </a:lvl4pPr>
            <a:lvl5pPr lvl="4" indent="0" rtl="0">
              <a:spcBef>
                <a:spcPts val="0"/>
              </a:spcBef>
              <a:buClr>
                <a:schemeClr val="dk1"/>
              </a:buClr>
              <a:buSzPts val="1400"/>
              <a:buFont typeface="Arial"/>
              <a:buNone/>
              <a:defRPr sz="2800">
                <a:solidFill>
                  <a:schemeClr val="dk1"/>
                </a:solidFill>
              </a:defRPr>
            </a:lvl5pPr>
            <a:lvl6pPr lvl="5" indent="0" rtl="0">
              <a:spcBef>
                <a:spcPts val="0"/>
              </a:spcBef>
              <a:buClr>
                <a:schemeClr val="dk1"/>
              </a:buClr>
              <a:buSzPts val="1400"/>
              <a:buFont typeface="Arial"/>
              <a:buNone/>
              <a:defRPr sz="2800">
                <a:solidFill>
                  <a:schemeClr val="dk1"/>
                </a:solidFill>
              </a:defRPr>
            </a:lvl6pPr>
            <a:lvl7pPr lvl="6" indent="0" rtl="0">
              <a:spcBef>
                <a:spcPts val="0"/>
              </a:spcBef>
              <a:buClr>
                <a:schemeClr val="dk1"/>
              </a:buClr>
              <a:buSzPts val="1400"/>
              <a:buFont typeface="Arial"/>
              <a:buNone/>
              <a:defRPr sz="2800">
                <a:solidFill>
                  <a:schemeClr val="dk1"/>
                </a:solidFill>
              </a:defRPr>
            </a:lvl7pPr>
            <a:lvl8pPr lvl="7" indent="0" rtl="0">
              <a:spcBef>
                <a:spcPts val="0"/>
              </a:spcBef>
              <a:buClr>
                <a:schemeClr val="dk1"/>
              </a:buClr>
              <a:buSzPts val="1400"/>
              <a:buFont typeface="Arial"/>
              <a:buNone/>
              <a:defRPr sz="2800">
                <a:solidFill>
                  <a:schemeClr val="dk1"/>
                </a:solidFill>
              </a:defRPr>
            </a:lvl8pPr>
            <a:lvl9pPr lvl="8" indent="0" rtl="0">
              <a:spcBef>
                <a:spcPts val="0"/>
              </a:spcBef>
              <a:buClr>
                <a:schemeClr val="dk1"/>
              </a:buClr>
              <a:buSzPts val="1400"/>
              <a:buFont typeface="Arial"/>
              <a:buNone/>
              <a:defRPr sz="2800">
                <a:solidFill>
                  <a:schemeClr val="dk1"/>
                </a:solidFill>
              </a:defRPr>
            </a:lvl9pPr>
          </a:lstStyle>
          <a:p>
            <a:endParaRPr/>
          </a:p>
        </p:txBody>
      </p:sp>
      <p:sp>
        <p:nvSpPr>
          <p:cNvPr id="62" name="Shape 62"/>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63" name="Shape 63"/>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ustom Layout 1 1 1">
    <p:spTree>
      <p:nvGrpSpPr>
        <p:cNvPr id="1" name="Shape 64"/>
        <p:cNvGrpSpPr/>
        <p:nvPr/>
      </p:nvGrpSpPr>
      <p:grpSpPr>
        <a:xfrm>
          <a:off x="0" y="0"/>
          <a:ext cx="0" cy="0"/>
          <a:chOff x="0" y="0"/>
          <a:chExt cx="0" cy="0"/>
        </a:xfrm>
      </p:grpSpPr>
      <p:sp>
        <p:nvSpPr>
          <p:cNvPr id="65" name="Shape 65"/>
          <p:cNvSpPr/>
          <p:nvPr/>
        </p:nvSpPr>
        <p:spPr>
          <a:xfrm>
            <a:off x="0" y="6324874"/>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cxnSp>
        <p:nvCxnSpPr>
          <p:cNvPr id="66" name="Shape 66"/>
          <p:cNvCxnSpPr/>
          <p:nvPr/>
        </p:nvCxnSpPr>
        <p:spPr>
          <a:xfrm>
            <a:off x="689975" y="2243987"/>
            <a:ext cx="2175300" cy="0"/>
          </a:xfrm>
          <a:prstGeom prst="straightConnector1">
            <a:avLst/>
          </a:prstGeom>
          <a:noFill/>
          <a:ln w="28575" cap="flat" cmpd="sng">
            <a:solidFill>
              <a:srgbClr val="4EC3E0"/>
            </a:solidFill>
            <a:prstDash val="solid"/>
            <a:round/>
            <a:headEnd type="none" w="med" len="med"/>
            <a:tailEnd type="none" w="med" len="med"/>
          </a:ln>
        </p:spPr>
      </p:cxnSp>
      <p:sp>
        <p:nvSpPr>
          <p:cNvPr id="67" name="Shape 67"/>
          <p:cNvSpPr txBox="1">
            <a:spLocks noGrp="1"/>
          </p:cNvSpPr>
          <p:nvPr>
            <p:ph type="title"/>
          </p:nvPr>
        </p:nvSpPr>
        <p:spPr>
          <a:xfrm>
            <a:off x="696950" y="2237225"/>
            <a:ext cx="2167500" cy="857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SzPts val="1400"/>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SzPts val="1400"/>
              <a:buFont typeface="Arial"/>
              <a:buNone/>
              <a:defRPr sz="12000">
                <a:solidFill>
                  <a:schemeClr val="dk1"/>
                </a:solidFill>
              </a:defRPr>
            </a:lvl2pPr>
            <a:lvl3pPr lvl="2" indent="0" algn="ctr" rtl="0">
              <a:spcBef>
                <a:spcPts val="0"/>
              </a:spcBef>
              <a:buClr>
                <a:schemeClr val="dk1"/>
              </a:buClr>
              <a:buSzPts val="1400"/>
              <a:buFont typeface="Arial"/>
              <a:buNone/>
              <a:defRPr sz="12000">
                <a:solidFill>
                  <a:schemeClr val="dk1"/>
                </a:solidFill>
              </a:defRPr>
            </a:lvl3pPr>
            <a:lvl4pPr lvl="3" indent="0" algn="ctr" rtl="0">
              <a:spcBef>
                <a:spcPts val="0"/>
              </a:spcBef>
              <a:buClr>
                <a:schemeClr val="dk1"/>
              </a:buClr>
              <a:buSzPts val="1400"/>
              <a:buFont typeface="Arial"/>
              <a:buNone/>
              <a:defRPr sz="12000">
                <a:solidFill>
                  <a:schemeClr val="dk1"/>
                </a:solidFill>
              </a:defRPr>
            </a:lvl4pPr>
            <a:lvl5pPr lvl="4" indent="0" algn="ctr" rtl="0">
              <a:spcBef>
                <a:spcPts val="0"/>
              </a:spcBef>
              <a:buClr>
                <a:schemeClr val="dk1"/>
              </a:buClr>
              <a:buSzPts val="1400"/>
              <a:buFont typeface="Arial"/>
              <a:buNone/>
              <a:defRPr sz="12000">
                <a:solidFill>
                  <a:schemeClr val="dk1"/>
                </a:solidFill>
              </a:defRPr>
            </a:lvl5pPr>
            <a:lvl6pPr lvl="5" indent="0" algn="ctr" rtl="0">
              <a:spcBef>
                <a:spcPts val="0"/>
              </a:spcBef>
              <a:buClr>
                <a:schemeClr val="dk1"/>
              </a:buClr>
              <a:buSzPts val="1400"/>
              <a:buFont typeface="Arial"/>
              <a:buNone/>
              <a:defRPr sz="12000">
                <a:solidFill>
                  <a:schemeClr val="dk1"/>
                </a:solidFill>
              </a:defRPr>
            </a:lvl6pPr>
            <a:lvl7pPr lvl="6" indent="0" algn="ctr" rtl="0">
              <a:spcBef>
                <a:spcPts val="0"/>
              </a:spcBef>
              <a:buClr>
                <a:schemeClr val="dk1"/>
              </a:buClr>
              <a:buSzPts val="1400"/>
              <a:buFont typeface="Arial"/>
              <a:buNone/>
              <a:defRPr sz="12000">
                <a:solidFill>
                  <a:schemeClr val="dk1"/>
                </a:solidFill>
              </a:defRPr>
            </a:lvl7pPr>
            <a:lvl8pPr lvl="7" indent="0" algn="ctr" rtl="0">
              <a:spcBef>
                <a:spcPts val="0"/>
              </a:spcBef>
              <a:buClr>
                <a:schemeClr val="dk1"/>
              </a:buClr>
              <a:buSzPts val="1400"/>
              <a:buFont typeface="Arial"/>
              <a:buNone/>
              <a:defRPr sz="12000">
                <a:solidFill>
                  <a:schemeClr val="dk1"/>
                </a:solidFill>
              </a:defRPr>
            </a:lvl8pPr>
            <a:lvl9pPr lvl="8" indent="0" algn="ctr" rtl="0">
              <a:spcBef>
                <a:spcPts val="0"/>
              </a:spcBef>
              <a:buClr>
                <a:schemeClr val="dk1"/>
              </a:buClr>
              <a:buSzPts val="1400"/>
              <a:buFont typeface="Arial"/>
              <a:buNone/>
              <a:defRPr sz="12000">
                <a:solidFill>
                  <a:schemeClr val="dk1"/>
                </a:solidFill>
              </a:defRPr>
            </a:lvl9pPr>
          </a:lstStyle>
          <a:p>
            <a:endParaRPr/>
          </a:p>
        </p:txBody>
      </p:sp>
      <p:cxnSp>
        <p:nvCxnSpPr>
          <p:cNvPr id="68" name="Shape 68"/>
          <p:cNvCxnSpPr/>
          <p:nvPr/>
        </p:nvCxnSpPr>
        <p:spPr>
          <a:xfrm>
            <a:off x="689975" y="3102437"/>
            <a:ext cx="2165700" cy="0"/>
          </a:xfrm>
          <a:prstGeom prst="straightConnector1">
            <a:avLst/>
          </a:prstGeom>
          <a:noFill/>
          <a:ln w="19050" cap="flat" cmpd="sng">
            <a:solidFill>
              <a:srgbClr val="4EC3E0"/>
            </a:solidFill>
            <a:prstDash val="solid"/>
            <a:round/>
            <a:headEnd type="none" w="med" len="med"/>
            <a:tailEnd type="none" w="med" len="med"/>
          </a:ln>
        </p:spPr>
      </p:cxnSp>
      <p:sp>
        <p:nvSpPr>
          <p:cNvPr id="69" name="Shape 69"/>
          <p:cNvSpPr txBox="1">
            <a:spLocks noGrp="1"/>
          </p:cNvSpPr>
          <p:nvPr>
            <p:ph type="subTitle" idx="1"/>
          </p:nvPr>
        </p:nvSpPr>
        <p:spPr>
          <a:xfrm>
            <a:off x="695970" y="3451225"/>
            <a:ext cx="2161500"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pic>
        <p:nvPicPr>
          <p:cNvPr id="70" name="Shape 70" descr="PPP-Logo_RGB.png"/>
          <p:cNvPicPr preferRelativeResize="0"/>
          <p:nvPr/>
        </p:nvPicPr>
        <p:blipFill rotWithShape="1">
          <a:blip r:embed="rId2">
            <a:alphaModFix/>
          </a:blip>
          <a:srcRect/>
          <a:stretch/>
        </p:blipFill>
        <p:spPr>
          <a:xfrm>
            <a:off x="7543800" y="0"/>
            <a:ext cx="1600200" cy="1600199"/>
          </a:xfrm>
          <a:prstGeom prst="rect">
            <a:avLst/>
          </a:prstGeom>
          <a:noFill/>
          <a:ln>
            <a:noFill/>
          </a:ln>
        </p:spPr>
      </p:pic>
      <p:cxnSp>
        <p:nvCxnSpPr>
          <p:cNvPr id="71" name="Shape 71"/>
          <p:cNvCxnSpPr/>
          <p:nvPr/>
        </p:nvCxnSpPr>
        <p:spPr>
          <a:xfrm>
            <a:off x="3361450" y="2250762"/>
            <a:ext cx="2175300" cy="0"/>
          </a:xfrm>
          <a:prstGeom prst="straightConnector1">
            <a:avLst/>
          </a:prstGeom>
          <a:noFill/>
          <a:ln w="28575" cap="flat" cmpd="sng">
            <a:solidFill>
              <a:srgbClr val="4EC3E0"/>
            </a:solidFill>
            <a:prstDash val="solid"/>
            <a:round/>
            <a:headEnd type="none" w="med" len="med"/>
            <a:tailEnd type="none" w="med" len="med"/>
          </a:ln>
        </p:spPr>
      </p:cxnSp>
      <p:sp>
        <p:nvSpPr>
          <p:cNvPr id="72" name="Shape 72"/>
          <p:cNvSpPr txBox="1">
            <a:spLocks noGrp="1"/>
          </p:cNvSpPr>
          <p:nvPr>
            <p:ph type="title" idx="2"/>
          </p:nvPr>
        </p:nvSpPr>
        <p:spPr>
          <a:xfrm>
            <a:off x="3368425" y="2244000"/>
            <a:ext cx="2167500" cy="857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SzPts val="1400"/>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SzPts val="1400"/>
              <a:buFont typeface="Arial"/>
              <a:buNone/>
              <a:defRPr sz="12000">
                <a:solidFill>
                  <a:schemeClr val="dk1"/>
                </a:solidFill>
              </a:defRPr>
            </a:lvl2pPr>
            <a:lvl3pPr lvl="2" indent="0" algn="ctr" rtl="0">
              <a:spcBef>
                <a:spcPts val="0"/>
              </a:spcBef>
              <a:buClr>
                <a:schemeClr val="dk1"/>
              </a:buClr>
              <a:buSzPts val="1400"/>
              <a:buFont typeface="Arial"/>
              <a:buNone/>
              <a:defRPr sz="12000">
                <a:solidFill>
                  <a:schemeClr val="dk1"/>
                </a:solidFill>
              </a:defRPr>
            </a:lvl3pPr>
            <a:lvl4pPr lvl="3" indent="0" algn="ctr" rtl="0">
              <a:spcBef>
                <a:spcPts val="0"/>
              </a:spcBef>
              <a:buClr>
                <a:schemeClr val="dk1"/>
              </a:buClr>
              <a:buSzPts val="1400"/>
              <a:buFont typeface="Arial"/>
              <a:buNone/>
              <a:defRPr sz="12000">
                <a:solidFill>
                  <a:schemeClr val="dk1"/>
                </a:solidFill>
              </a:defRPr>
            </a:lvl4pPr>
            <a:lvl5pPr lvl="4" indent="0" algn="ctr" rtl="0">
              <a:spcBef>
                <a:spcPts val="0"/>
              </a:spcBef>
              <a:buClr>
                <a:schemeClr val="dk1"/>
              </a:buClr>
              <a:buSzPts val="1400"/>
              <a:buFont typeface="Arial"/>
              <a:buNone/>
              <a:defRPr sz="12000">
                <a:solidFill>
                  <a:schemeClr val="dk1"/>
                </a:solidFill>
              </a:defRPr>
            </a:lvl5pPr>
            <a:lvl6pPr lvl="5" indent="0" algn="ctr" rtl="0">
              <a:spcBef>
                <a:spcPts val="0"/>
              </a:spcBef>
              <a:buClr>
                <a:schemeClr val="dk1"/>
              </a:buClr>
              <a:buSzPts val="1400"/>
              <a:buFont typeface="Arial"/>
              <a:buNone/>
              <a:defRPr sz="12000">
                <a:solidFill>
                  <a:schemeClr val="dk1"/>
                </a:solidFill>
              </a:defRPr>
            </a:lvl6pPr>
            <a:lvl7pPr lvl="6" indent="0" algn="ctr" rtl="0">
              <a:spcBef>
                <a:spcPts val="0"/>
              </a:spcBef>
              <a:buClr>
                <a:schemeClr val="dk1"/>
              </a:buClr>
              <a:buSzPts val="1400"/>
              <a:buFont typeface="Arial"/>
              <a:buNone/>
              <a:defRPr sz="12000">
                <a:solidFill>
                  <a:schemeClr val="dk1"/>
                </a:solidFill>
              </a:defRPr>
            </a:lvl7pPr>
            <a:lvl8pPr lvl="7" indent="0" algn="ctr" rtl="0">
              <a:spcBef>
                <a:spcPts val="0"/>
              </a:spcBef>
              <a:buClr>
                <a:schemeClr val="dk1"/>
              </a:buClr>
              <a:buSzPts val="1400"/>
              <a:buFont typeface="Arial"/>
              <a:buNone/>
              <a:defRPr sz="12000">
                <a:solidFill>
                  <a:schemeClr val="dk1"/>
                </a:solidFill>
              </a:defRPr>
            </a:lvl8pPr>
            <a:lvl9pPr lvl="8" indent="0" algn="ctr" rtl="0">
              <a:spcBef>
                <a:spcPts val="0"/>
              </a:spcBef>
              <a:buClr>
                <a:schemeClr val="dk1"/>
              </a:buClr>
              <a:buSzPts val="1400"/>
              <a:buFont typeface="Arial"/>
              <a:buNone/>
              <a:defRPr sz="12000">
                <a:solidFill>
                  <a:schemeClr val="dk1"/>
                </a:solidFill>
              </a:defRPr>
            </a:lvl9pPr>
          </a:lstStyle>
          <a:p>
            <a:endParaRPr/>
          </a:p>
        </p:txBody>
      </p:sp>
      <p:cxnSp>
        <p:nvCxnSpPr>
          <p:cNvPr id="73" name="Shape 73"/>
          <p:cNvCxnSpPr/>
          <p:nvPr/>
        </p:nvCxnSpPr>
        <p:spPr>
          <a:xfrm>
            <a:off x="3361450" y="3109212"/>
            <a:ext cx="2165700" cy="0"/>
          </a:xfrm>
          <a:prstGeom prst="straightConnector1">
            <a:avLst/>
          </a:prstGeom>
          <a:noFill/>
          <a:ln w="19050" cap="flat" cmpd="sng">
            <a:solidFill>
              <a:srgbClr val="4EC3E0"/>
            </a:solidFill>
            <a:prstDash val="solid"/>
            <a:round/>
            <a:headEnd type="none" w="med" len="med"/>
            <a:tailEnd type="none" w="med" len="med"/>
          </a:ln>
        </p:spPr>
      </p:cxnSp>
      <p:sp>
        <p:nvSpPr>
          <p:cNvPr id="74" name="Shape 74"/>
          <p:cNvSpPr txBox="1">
            <a:spLocks noGrp="1"/>
          </p:cNvSpPr>
          <p:nvPr>
            <p:ph type="subTitle" idx="3"/>
          </p:nvPr>
        </p:nvSpPr>
        <p:spPr>
          <a:xfrm>
            <a:off x="3367445" y="3458000"/>
            <a:ext cx="2161500"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cxnSp>
        <p:nvCxnSpPr>
          <p:cNvPr id="75" name="Shape 75"/>
          <p:cNvCxnSpPr/>
          <p:nvPr/>
        </p:nvCxnSpPr>
        <p:spPr>
          <a:xfrm>
            <a:off x="6033750" y="2243987"/>
            <a:ext cx="2175300" cy="0"/>
          </a:xfrm>
          <a:prstGeom prst="straightConnector1">
            <a:avLst/>
          </a:prstGeom>
          <a:noFill/>
          <a:ln w="28575" cap="flat" cmpd="sng">
            <a:solidFill>
              <a:srgbClr val="4EC3E0"/>
            </a:solidFill>
            <a:prstDash val="solid"/>
            <a:round/>
            <a:headEnd type="none" w="med" len="med"/>
            <a:tailEnd type="none" w="med" len="med"/>
          </a:ln>
        </p:spPr>
      </p:cxnSp>
      <p:sp>
        <p:nvSpPr>
          <p:cNvPr id="76" name="Shape 76"/>
          <p:cNvSpPr txBox="1">
            <a:spLocks noGrp="1"/>
          </p:cNvSpPr>
          <p:nvPr>
            <p:ph type="title" idx="4"/>
          </p:nvPr>
        </p:nvSpPr>
        <p:spPr>
          <a:xfrm>
            <a:off x="6040725" y="2237225"/>
            <a:ext cx="2167500" cy="857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SzPts val="1400"/>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SzPts val="1400"/>
              <a:buFont typeface="Arial"/>
              <a:buNone/>
              <a:defRPr sz="12000">
                <a:solidFill>
                  <a:schemeClr val="dk1"/>
                </a:solidFill>
              </a:defRPr>
            </a:lvl2pPr>
            <a:lvl3pPr lvl="2" indent="0" algn="ctr" rtl="0">
              <a:spcBef>
                <a:spcPts val="0"/>
              </a:spcBef>
              <a:buClr>
                <a:schemeClr val="dk1"/>
              </a:buClr>
              <a:buSzPts val="1400"/>
              <a:buFont typeface="Arial"/>
              <a:buNone/>
              <a:defRPr sz="12000">
                <a:solidFill>
                  <a:schemeClr val="dk1"/>
                </a:solidFill>
              </a:defRPr>
            </a:lvl3pPr>
            <a:lvl4pPr lvl="3" indent="0" algn="ctr" rtl="0">
              <a:spcBef>
                <a:spcPts val="0"/>
              </a:spcBef>
              <a:buClr>
                <a:schemeClr val="dk1"/>
              </a:buClr>
              <a:buSzPts val="1400"/>
              <a:buFont typeface="Arial"/>
              <a:buNone/>
              <a:defRPr sz="12000">
                <a:solidFill>
                  <a:schemeClr val="dk1"/>
                </a:solidFill>
              </a:defRPr>
            </a:lvl4pPr>
            <a:lvl5pPr lvl="4" indent="0" algn="ctr" rtl="0">
              <a:spcBef>
                <a:spcPts val="0"/>
              </a:spcBef>
              <a:buClr>
                <a:schemeClr val="dk1"/>
              </a:buClr>
              <a:buSzPts val="1400"/>
              <a:buFont typeface="Arial"/>
              <a:buNone/>
              <a:defRPr sz="12000">
                <a:solidFill>
                  <a:schemeClr val="dk1"/>
                </a:solidFill>
              </a:defRPr>
            </a:lvl5pPr>
            <a:lvl6pPr lvl="5" indent="0" algn="ctr" rtl="0">
              <a:spcBef>
                <a:spcPts val="0"/>
              </a:spcBef>
              <a:buClr>
                <a:schemeClr val="dk1"/>
              </a:buClr>
              <a:buSzPts val="1400"/>
              <a:buFont typeface="Arial"/>
              <a:buNone/>
              <a:defRPr sz="12000">
                <a:solidFill>
                  <a:schemeClr val="dk1"/>
                </a:solidFill>
              </a:defRPr>
            </a:lvl6pPr>
            <a:lvl7pPr lvl="6" indent="0" algn="ctr" rtl="0">
              <a:spcBef>
                <a:spcPts val="0"/>
              </a:spcBef>
              <a:buClr>
                <a:schemeClr val="dk1"/>
              </a:buClr>
              <a:buSzPts val="1400"/>
              <a:buFont typeface="Arial"/>
              <a:buNone/>
              <a:defRPr sz="12000">
                <a:solidFill>
                  <a:schemeClr val="dk1"/>
                </a:solidFill>
              </a:defRPr>
            </a:lvl7pPr>
            <a:lvl8pPr lvl="7" indent="0" algn="ctr" rtl="0">
              <a:spcBef>
                <a:spcPts val="0"/>
              </a:spcBef>
              <a:buClr>
                <a:schemeClr val="dk1"/>
              </a:buClr>
              <a:buSzPts val="1400"/>
              <a:buFont typeface="Arial"/>
              <a:buNone/>
              <a:defRPr sz="12000">
                <a:solidFill>
                  <a:schemeClr val="dk1"/>
                </a:solidFill>
              </a:defRPr>
            </a:lvl8pPr>
            <a:lvl9pPr lvl="8" indent="0" algn="ctr" rtl="0">
              <a:spcBef>
                <a:spcPts val="0"/>
              </a:spcBef>
              <a:buClr>
                <a:schemeClr val="dk1"/>
              </a:buClr>
              <a:buSzPts val="1400"/>
              <a:buFont typeface="Arial"/>
              <a:buNone/>
              <a:defRPr sz="12000">
                <a:solidFill>
                  <a:schemeClr val="dk1"/>
                </a:solidFill>
              </a:defRPr>
            </a:lvl9pPr>
          </a:lstStyle>
          <a:p>
            <a:endParaRPr/>
          </a:p>
        </p:txBody>
      </p:sp>
      <p:cxnSp>
        <p:nvCxnSpPr>
          <p:cNvPr id="77" name="Shape 77"/>
          <p:cNvCxnSpPr/>
          <p:nvPr/>
        </p:nvCxnSpPr>
        <p:spPr>
          <a:xfrm>
            <a:off x="6033750" y="3102437"/>
            <a:ext cx="2165700" cy="0"/>
          </a:xfrm>
          <a:prstGeom prst="straightConnector1">
            <a:avLst/>
          </a:prstGeom>
          <a:noFill/>
          <a:ln w="19050" cap="flat" cmpd="sng">
            <a:solidFill>
              <a:srgbClr val="4EC3E0"/>
            </a:solidFill>
            <a:prstDash val="solid"/>
            <a:round/>
            <a:headEnd type="none" w="med" len="med"/>
            <a:tailEnd type="none" w="med" len="med"/>
          </a:ln>
        </p:spPr>
      </p:cxnSp>
      <p:sp>
        <p:nvSpPr>
          <p:cNvPr id="78" name="Shape 78"/>
          <p:cNvSpPr txBox="1">
            <a:spLocks noGrp="1"/>
          </p:cNvSpPr>
          <p:nvPr>
            <p:ph type="subTitle" idx="5"/>
          </p:nvPr>
        </p:nvSpPr>
        <p:spPr>
          <a:xfrm>
            <a:off x="6039745" y="3451225"/>
            <a:ext cx="2161499"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SzPts val="1800"/>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79" name="Shape 79"/>
          <p:cNvSpPr txBox="1">
            <a:spLocks noGrp="1"/>
          </p:cNvSpPr>
          <p:nvPr>
            <p:ph type="title" idx="6"/>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SzPts val="1400"/>
              <a:buFont typeface="Arial"/>
              <a:buNone/>
              <a:defRPr sz="2800">
                <a:solidFill>
                  <a:schemeClr val="dk1"/>
                </a:solidFill>
              </a:defRPr>
            </a:lvl2pPr>
            <a:lvl3pPr lvl="2" indent="0" rtl="0">
              <a:spcBef>
                <a:spcPts val="0"/>
              </a:spcBef>
              <a:buClr>
                <a:schemeClr val="dk1"/>
              </a:buClr>
              <a:buSzPts val="1400"/>
              <a:buFont typeface="Arial"/>
              <a:buNone/>
              <a:defRPr sz="2800">
                <a:solidFill>
                  <a:schemeClr val="dk1"/>
                </a:solidFill>
              </a:defRPr>
            </a:lvl3pPr>
            <a:lvl4pPr lvl="3" indent="0" rtl="0">
              <a:spcBef>
                <a:spcPts val="0"/>
              </a:spcBef>
              <a:buClr>
                <a:schemeClr val="dk1"/>
              </a:buClr>
              <a:buSzPts val="1400"/>
              <a:buFont typeface="Arial"/>
              <a:buNone/>
              <a:defRPr sz="2800">
                <a:solidFill>
                  <a:schemeClr val="dk1"/>
                </a:solidFill>
              </a:defRPr>
            </a:lvl4pPr>
            <a:lvl5pPr lvl="4" indent="0" rtl="0">
              <a:spcBef>
                <a:spcPts val="0"/>
              </a:spcBef>
              <a:buClr>
                <a:schemeClr val="dk1"/>
              </a:buClr>
              <a:buSzPts val="1400"/>
              <a:buFont typeface="Arial"/>
              <a:buNone/>
              <a:defRPr sz="2800">
                <a:solidFill>
                  <a:schemeClr val="dk1"/>
                </a:solidFill>
              </a:defRPr>
            </a:lvl5pPr>
            <a:lvl6pPr lvl="5" indent="0" rtl="0">
              <a:spcBef>
                <a:spcPts val="0"/>
              </a:spcBef>
              <a:buClr>
                <a:schemeClr val="dk1"/>
              </a:buClr>
              <a:buSzPts val="1400"/>
              <a:buFont typeface="Arial"/>
              <a:buNone/>
              <a:defRPr sz="2800">
                <a:solidFill>
                  <a:schemeClr val="dk1"/>
                </a:solidFill>
              </a:defRPr>
            </a:lvl6pPr>
            <a:lvl7pPr lvl="6" indent="0" rtl="0">
              <a:spcBef>
                <a:spcPts val="0"/>
              </a:spcBef>
              <a:buClr>
                <a:schemeClr val="dk1"/>
              </a:buClr>
              <a:buSzPts val="1400"/>
              <a:buFont typeface="Arial"/>
              <a:buNone/>
              <a:defRPr sz="2800">
                <a:solidFill>
                  <a:schemeClr val="dk1"/>
                </a:solidFill>
              </a:defRPr>
            </a:lvl7pPr>
            <a:lvl8pPr lvl="7" indent="0" rtl="0">
              <a:spcBef>
                <a:spcPts val="0"/>
              </a:spcBef>
              <a:buClr>
                <a:schemeClr val="dk1"/>
              </a:buClr>
              <a:buSzPts val="1400"/>
              <a:buFont typeface="Arial"/>
              <a:buNone/>
              <a:defRPr sz="2800">
                <a:solidFill>
                  <a:schemeClr val="dk1"/>
                </a:solidFill>
              </a:defRPr>
            </a:lvl8pPr>
            <a:lvl9pPr lvl="8" indent="0" rtl="0">
              <a:spcBef>
                <a:spcPts val="0"/>
              </a:spcBef>
              <a:buClr>
                <a:schemeClr val="dk1"/>
              </a:buClr>
              <a:buSzPts val="1400"/>
              <a:buFont typeface="Arial"/>
              <a:buNone/>
              <a:defRPr sz="2800">
                <a:solidFill>
                  <a:schemeClr val="dk1"/>
                </a:solidFill>
              </a:defRPr>
            </a:lvl9pPr>
          </a:lstStyle>
          <a:p>
            <a:endParaRPr/>
          </a:p>
        </p:txBody>
      </p:sp>
      <p:sp>
        <p:nvSpPr>
          <p:cNvPr id="80" name="Shape 80"/>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81" name="Shape 81"/>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11700" y="593366"/>
            <a:ext cx="8520600" cy="7635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SzPts val="1400"/>
              <a:buFont typeface="Arial"/>
              <a:buNone/>
              <a:defRPr sz="2800">
                <a:solidFill>
                  <a:schemeClr val="dk1"/>
                </a:solidFill>
              </a:defRPr>
            </a:lvl2pPr>
            <a:lvl3pPr lvl="2" indent="0">
              <a:spcBef>
                <a:spcPts val="0"/>
              </a:spcBef>
              <a:buClr>
                <a:schemeClr val="dk1"/>
              </a:buClr>
              <a:buSzPts val="1400"/>
              <a:buFont typeface="Arial"/>
              <a:buNone/>
              <a:defRPr sz="2800">
                <a:solidFill>
                  <a:schemeClr val="dk1"/>
                </a:solidFill>
              </a:defRPr>
            </a:lvl3pPr>
            <a:lvl4pPr lvl="3" indent="0">
              <a:spcBef>
                <a:spcPts val="0"/>
              </a:spcBef>
              <a:buClr>
                <a:schemeClr val="dk1"/>
              </a:buClr>
              <a:buSzPts val="1400"/>
              <a:buFont typeface="Arial"/>
              <a:buNone/>
              <a:defRPr sz="2800">
                <a:solidFill>
                  <a:schemeClr val="dk1"/>
                </a:solidFill>
              </a:defRPr>
            </a:lvl4pPr>
            <a:lvl5pPr lvl="4" indent="0">
              <a:spcBef>
                <a:spcPts val="0"/>
              </a:spcBef>
              <a:buClr>
                <a:schemeClr val="dk1"/>
              </a:buClr>
              <a:buSzPts val="1400"/>
              <a:buFont typeface="Arial"/>
              <a:buNone/>
              <a:defRPr sz="2800">
                <a:solidFill>
                  <a:schemeClr val="dk1"/>
                </a:solidFill>
              </a:defRPr>
            </a:lvl5pPr>
            <a:lvl6pPr lvl="5" indent="0">
              <a:spcBef>
                <a:spcPts val="0"/>
              </a:spcBef>
              <a:buClr>
                <a:schemeClr val="dk1"/>
              </a:buClr>
              <a:buSzPts val="1400"/>
              <a:buFont typeface="Arial"/>
              <a:buNone/>
              <a:defRPr sz="2800">
                <a:solidFill>
                  <a:schemeClr val="dk1"/>
                </a:solidFill>
              </a:defRPr>
            </a:lvl6pPr>
            <a:lvl7pPr lvl="6" indent="0">
              <a:spcBef>
                <a:spcPts val="0"/>
              </a:spcBef>
              <a:buClr>
                <a:schemeClr val="dk1"/>
              </a:buClr>
              <a:buSzPts val="1400"/>
              <a:buFont typeface="Arial"/>
              <a:buNone/>
              <a:defRPr sz="2800">
                <a:solidFill>
                  <a:schemeClr val="dk1"/>
                </a:solidFill>
              </a:defRPr>
            </a:lvl7pPr>
            <a:lvl8pPr lvl="7" indent="0">
              <a:spcBef>
                <a:spcPts val="0"/>
              </a:spcBef>
              <a:buClr>
                <a:schemeClr val="dk1"/>
              </a:buClr>
              <a:buSzPts val="1400"/>
              <a:buFont typeface="Arial"/>
              <a:buNone/>
              <a:defRPr sz="2800">
                <a:solidFill>
                  <a:schemeClr val="dk1"/>
                </a:solidFill>
              </a:defRPr>
            </a:lvl8pPr>
            <a:lvl9pPr lvl="8" indent="0">
              <a:spcBef>
                <a:spcPts val="0"/>
              </a:spcBef>
              <a:buClr>
                <a:schemeClr val="dk1"/>
              </a:buClr>
              <a:buSzPts val="1400"/>
              <a:buFont typeface="Arial"/>
              <a:buNone/>
              <a:defRPr sz="2800">
                <a:solidFill>
                  <a:schemeClr val="dk1"/>
                </a:solidFill>
              </a:defRPr>
            </a:lvl9pPr>
          </a:lstStyle>
          <a:p>
            <a:endParaRPr/>
          </a:p>
        </p:txBody>
      </p:sp>
      <p:sp>
        <p:nvSpPr>
          <p:cNvPr id="11" name="Shape 11"/>
          <p:cNvSpPr txBox="1">
            <a:spLocks noGrp="1"/>
          </p:cNvSpPr>
          <p:nvPr>
            <p:ph type="body" idx="1"/>
          </p:nvPr>
        </p:nvSpPr>
        <p:spPr>
          <a:xfrm>
            <a:off x="311700" y="1536633"/>
            <a:ext cx="8520600" cy="4555200"/>
          </a:xfrm>
          <a:prstGeom prst="rect">
            <a:avLst/>
          </a:prstGeom>
          <a:noFill/>
          <a:ln>
            <a:noFill/>
          </a:ln>
        </p:spPr>
        <p:txBody>
          <a:bodyPr wrap="square" lIns="91425" tIns="91425" rIns="91425" bIns="91425" anchor="t" anchorCtr="0"/>
          <a:lstStyle>
            <a:lvl1pPr marL="0" marR="0" lvl="0" indent="114300" algn="l" rtl="0">
              <a:lnSpc>
                <a:spcPct val="115000"/>
              </a:lnSpc>
              <a:spcBef>
                <a:spcPts val="0"/>
              </a:spcBef>
              <a:spcAft>
                <a:spcPts val="160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457200" marR="0" lvl="1" indent="88900" algn="l" rtl="0">
              <a:lnSpc>
                <a:spcPct val="115000"/>
              </a:lnSpc>
              <a:spcBef>
                <a:spcPts val="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914400" marR="0" lvl="2" indent="88900" algn="l" rtl="0">
              <a:lnSpc>
                <a:spcPct val="115000"/>
              </a:lnSpc>
              <a:spcBef>
                <a:spcPts val="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371600" marR="0" lvl="3" indent="88900" algn="l" rtl="0">
              <a:lnSpc>
                <a:spcPct val="115000"/>
              </a:lnSpc>
              <a:spcBef>
                <a:spcPts val="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1828800" marR="0" lvl="4" indent="88900" algn="l" rtl="0">
              <a:lnSpc>
                <a:spcPct val="115000"/>
              </a:lnSpc>
              <a:spcBef>
                <a:spcPts val="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286000" marR="0" lvl="5" indent="88900" algn="l" rtl="0">
              <a:lnSpc>
                <a:spcPct val="115000"/>
              </a:lnSpc>
              <a:spcBef>
                <a:spcPts val="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2743200" marR="0" lvl="6" indent="88900" algn="l" rtl="0">
              <a:lnSpc>
                <a:spcPct val="115000"/>
              </a:lnSpc>
              <a:spcBef>
                <a:spcPts val="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200400" marR="0" lvl="7" indent="88900" algn="l" rtl="0">
              <a:lnSpc>
                <a:spcPct val="115000"/>
              </a:lnSpc>
              <a:spcBef>
                <a:spcPts val="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3657600" marR="0" lvl="8" indent="88900" algn="l" rtl="0">
              <a:lnSpc>
                <a:spcPct val="115000"/>
              </a:lnSpc>
              <a:spcBef>
                <a:spcPts val="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8472457" y="6217622"/>
            <a:ext cx="548700" cy="5247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www.cnn.com/videos/tv/2015/07/10/marshmallow-test-one-dnt-ac.cnn"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xNY0AAUtH3g"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5pa5AFx47Uw"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118994" y="4273550"/>
            <a:ext cx="4561406" cy="20001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chemeClr val="lt1"/>
              </a:buClr>
              <a:buFont typeface="Arial Black"/>
              <a:buNone/>
            </a:pPr>
            <a:r>
              <a:rPr lang="en-US" sz="5400" b="1" i="0" u="none" strike="noStrike" cap="none">
                <a:solidFill>
                  <a:schemeClr val="lt1"/>
                </a:solidFill>
                <a:latin typeface="Arial Black"/>
                <a:ea typeface="Arial Black"/>
                <a:cs typeface="Arial Black"/>
                <a:sym typeface="Arial Black"/>
              </a:rPr>
              <a:t>Self-Control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Words of Wisdom from Kevin Lott</a:t>
            </a:r>
          </a:p>
        </p:txBody>
      </p:sp>
      <p:sp>
        <p:nvSpPr>
          <p:cNvPr id="223" name="Shape 223"/>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“Some people try to make you upset just to get a reaction out of you. Don’t give them that satisfaction.” </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“Don’t sweat the small stuff, and it’s all small stuff.”</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How could these words of wisdom from Kevin Lott apply to your life? </a:t>
            </a:r>
          </a:p>
        </p:txBody>
      </p:sp>
      <p:sp>
        <p:nvSpPr>
          <p:cNvPr id="224" name="Shape 224"/>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Willpower and Self-Control</a:t>
            </a:r>
          </a:p>
        </p:txBody>
      </p:sp>
      <p:sp>
        <p:nvSpPr>
          <p:cNvPr id="231" name="Shape 231"/>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Kelly McGonigal defines willpower as "the ability to do what you really want to do when part of you really doesn’t want to do it." </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According to her definition, are willpower and self-control synonymous? Explain your answer.</a:t>
            </a:r>
          </a:p>
        </p:txBody>
      </p:sp>
      <p:sp>
        <p:nvSpPr>
          <p:cNvPr id="232" name="Shape 232"/>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3 Elements of Willpower</a:t>
            </a:r>
          </a:p>
        </p:txBody>
      </p:sp>
      <p:sp>
        <p:nvSpPr>
          <p:cNvPr id="239" name="Shape 239"/>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McGonigal believes that willpower consists of three competing elements: </a:t>
            </a:r>
          </a:p>
          <a:p>
            <a:pPr marL="457200" marR="0" lvl="0" indent="-457200" algn="l" rtl="0">
              <a:lnSpc>
                <a:spcPct val="100000"/>
              </a:lnSpc>
              <a:spcBef>
                <a:spcPts val="1600"/>
              </a:spcBef>
              <a:spcAft>
                <a:spcPts val="0"/>
              </a:spcAft>
              <a:buClr>
                <a:schemeClr val="dk2"/>
              </a:buClr>
              <a:buSzPts val="2000"/>
              <a:buFont typeface="Arial"/>
              <a:buAutoNum type="arabicParenR"/>
            </a:pPr>
            <a:r>
              <a:rPr lang="en-US" sz="2000" b="0" i="0" u="none" strike="noStrike" cap="none">
                <a:solidFill>
                  <a:srgbClr val="1C2B39"/>
                </a:solidFill>
                <a:latin typeface="Arial"/>
                <a:ea typeface="Arial"/>
                <a:cs typeface="Arial"/>
                <a:sym typeface="Arial"/>
              </a:rPr>
              <a:t>I will – the ability to do what you need to do</a:t>
            </a:r>
          </a:p>
          <a:p>
            <a:pPr marL="457200" marR="0" lvl="0" indent="-457200" algn="l" rtl="0">
              <a:lnSpc>
                <a:spcPct val="100000"/>
              </a:lnSpc>
              <a:spcBef>
                <a:spcPts val="1600"/>
              </a:spcBef>
              <a:spcAft>
                <a:spcPts val="0"/>
              </a:spcAft>
              <a:buClr>
                <a:schemeClr val="dk2"/>
              </a:buClr>
              <a:buSzPts val="2000"/>
              <a:buFont typeface="Arial"/>
              <a:buAutoNum type="arabicParenR"/>
            </a:pPr>
            <a:r>
              <a:rPr lang="en-US" sz="2000" b="0" i="0" u="none" strike="noStrike" cap="none">
                <a:solidFill>
                  <a:srgbClr val="1C2B39"/>
                </a:solidFill>
                <a:latin typeface="Arial"/>
                <a:ea typeface="Arial"/>
                <a:cs typeface="Arial"/>
                <a:sym typeface="Arial"/>
              </a:rPr>
              <a:t>I won’t – the other side of self-control; the temptation to not do what you need to do</a:t>
            </a:r>
          </a:p>
          <a:p>
            <a:pPr marL="457200" marR="0" lvl="0" indent="-457200" algn="l" rtl="0">
              <a:lnSpc>
                <a:spcPct val="100000"/>
              </a:lnSpc>
              <a:spcBef>
                <a:spcPts val="1600"/>
              </a:spcBef>
              <a:spcAft>
                <a:spcPts val="0"/>
              </a:spcAft>
              <a:buClr>
                <a:schemeClr val="dk2"/>
              </a:buClr>
              <a:buSzPts val="2000"/>
              <a:buFont typeface="Arial"/>
              <a:buAutoNum type="arabicParenR"/>
            </a:pPr>
            <a:r>
              <a:rPr lang="en-US" sz="2000" b="0" i="0" u="none" strike="noStrike" cap="none">
                <a:solidFill>
                  <a:srgbClr val="1C2B39"/>
                </a:solidFill>
                <a:latin typeface="Arial"/>
                <a:ea typeface="Arial"/>
                <a:cs typeface="Arial"/>
                <a:sym typeface="Arial"/>
              </a:rPr>
              <a:t>I want – your true want, the ability to remember the big picture of your life. </a:t>
            </a:r>
          </a:p>
          <a:p>
            <a:pPr marL="0" marR="0" lvl="0" indent="0" algn="l" rtl="0">
              <a:lnSpc>
                <a:spcPct val="100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With a partner, brainstorm 3 situations in which you can apply these 3 elements of willpower. Apply each of the  elements above to each particular situation. </a:t>
            </a:r>
          </a:p>
          <a:p>
            <a:pPr marL="0" marR="0" lvl="0" indent="0" algn="l" rtl="0">
              <a:lnSpc>
                <a:spcPct val="100000"/>
              </a:lnSpc>
              <a:spcBef>
                <a:spcPts val="1600"/>
              </a:spcBef>
              <a:spcAft>
                <a:spcPts val="0"/>
              </a:spcAft>
              <a:buClr>
                <a:schemeClr val="dk2"/>
              </a:buClr>
              <a:buFont typeface="Arial"/>
              <a:buNone/>
            </a:pPr>
            <a:r>
              <a:rPr lang="en-US" sz="2000" b="0" i="0" u="none" strike="noStrike" cap="none">
                <a:solidFill>
                  <a:srgbClr val="1C2B39"/>
                </a:solidFill>
                <a:latin typeface="Arial"/>
                <a:ea typeface="Arial"/>
                <a:cs typeface="Arial"/>
                <a:sym typeface="Arial"/>
              </a:rPr>
              <a:t/>
            </a:r>
            <a:br>
              <a:rPr lang="en-US" sz="2000" b="0" i="0" u="none" strike="noStrike" cap="none">
                <a:solidFill>
                  <a:srgbClr val="1C2B39"/>
                </a:solidFill>
                <a:latin typeface="Arial"/>
                <a:ea typeface="Arial"/>
                <a:cs typeface="Arial"/>
                <a:sym typeface="Arial"/>
              </a:rPr>
            </a:br>
            <a:endParaRPr lang="en-US" sz="2000" b="0" i="0" u="none" strike="noStrike" cap="none">
              <a:solidFill>
                <a:srgbClr val="1C2B39"/>
              </a:solidFill>
              <a:latin typeface="Arial"/>
              <a:ea typeface="Arial"/>
              <a:cs typeface="Arial"/>
              <a:sym typeface="Arial"/>
            </a:endParaRPr>
          </a:p>
        </p:txBody>
      </p:sp>
      <p:sp>
        <p:nvSpPr>
          <p:cNvPr id="240" name="Shape 240"/>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848950" y="600200"/>
            <a:ext cx="6694800" cy="5454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Arial Black"/>
              <a:buNone/>
            </a:pPr>
            <a:endParaRPr/>
          </a:p>
          <a:p>
            <a:pPr marL="0" marR="0" lvl="0" indent="0" algn="l" rtl="0">
              <a:lnSpc>
                <a:spcPct val="100000"/>
              </a:lnSpc>
              <a:spcBef>
                <a:spcPts val="0"/>
              </a:spcBef>
              <a:spcAft>
                <a:spcPts val="0"/>
              </a:spcAft>
              <a:buClr>
                <a:srgbClr val="FFFFFF"/>
              </a:buClr>
              <a:buFont typeface="Arial Black"/>
              <a:buNone/>
            </a:pPr>
            <a:endParaRPr/>
          </a:p>
          <a:p>
            <a:pPr marL="0" marR="0" lvl="0" indent="0" algn="l" rtl="0">
              <a:lnSpc>
                <a:spcPct val="100000"/>
              </a:lnSpc>
              <a:spcBef>
                <a:spcPts val="0"/>
              </a:spcBef>
              <a:spcAft>
                <a:spcPts val="0"/>
              </a:spcAft>
              <a:buClr>
                <a:srgbClr val="FFFFFF"/>
              </a:buClr>
              <a:buFont typeface="Arial Black"/>
              <a:buNone/>
            </a:pPr>
            <a:r>
              <a:rPr lang="en-US" sz="6600" b="0" i="0" u="none" strike="noStrike" cap="none">
                <a:solidFill>
                  <a:srgbClr val="FFFFFF"/>
                </a:solidFill>
                <a:latin typeface="Arial Black"/>
                <a:ea typeface="Arial Black"/>
                <a:cs typeface="Arial Black"/>
                <a:sym typeface="Arial Black"/>
              </a:rPr>
              <a:t>Engage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A World of Self-Control</a:t>
            </a:r>
          </a:p>
        </p:txBody>
      </p:sp>
      <p:sp>
        <p:nvSpPr>
          <p:cNvPr id="253" name="Shape 253"/>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r>
              <a:rPr lang="en-US" sz="2000" b="0" i="0" u="none" strike="noStrike" cap="none">
                <a:solidFill>
                  <a:srgbClr val="1C2B39"/>
                </a:solidFill>
                <a:latin typeface="Arial"/>
                <a:ea typeface="Arial"/>
                <a:cs typeface="Arial"/>
                <a:sym typeface="Arial"/>
              </a:rPr>
              <a:t>Imagine a world where everyone practices self-control. With a small group, discuss the following questions:</a:t>
            </a:r>
          </a:p>
          <a:p>
            <a:pPr marL="0" marR="0" lvl="0" indent="0" algn="l" rtl="0">
              <a:lnSpc>
                <a:spcPct val="100000"/>
              </a:lnSpc>
              <a:spcBef>
                <a:spcPts val="1600"/>
              </a:spcBef>
              <a:spcAft>
                <a:spcPts val="0"/>
              </a:spcAft>
              <a:buClr>
                <a:schemeClr val="dk2"/>
              </a:buClr>
              <a:buFont typeface="Arial"/>
              <a:buNone/>
            </a:pPr>
            <a:endParaRPr sz="2000" b="0" i="0" u="none" strike="noStrike" cap="none">
              <a:solidFill>
                <a:srgbClr val="1C2B39"/>
              </a:solidFill>
              <a:latin typeface="Arial"/>
              <a:ea typeface="Arial"/>
              <a:cs typeface="Arial"/>
              <a:sym typeface="Arial"/>
            </a:endParaRPr>
          </a:p>
          <a:p>
            <a:pPr marL="342900" marR="0" lvl="0" indent="-342900" algn="l" rtl="0">
              <a:lnSpc>
                <a:spcPct val="100000"/>
              </a:lnSpc>
              <a:spcBef>
                <a:spcPts val="1600"/>
              </a:spcBef>
              <a:spcAft>
                <a:spcPts val="0"/>
              </a:spcAft>
              <a:buClr>
                <a:schemeClr val="dk2"/>
              </a:buClr>
              <a:buSzPts val="2000"/>
              <a:buFont typeface="Arial"/>
              <a:buChar char="•"/>
            </a:pPr>
            <a:r>
              <a:rPr lang="en-US" sz="2000" b="0" i="0" u="none" strike="noStrike" cap="none">
                <a:solidFill>
                  <a:srgbClr val="1C2B39"/>
                </a:solidFill>
                <a:latin typeface="Arial"/>
                <a:ea typeface="Arial"/>
                <a:cs typeface="Arial"/>
                <a:sym typeface="Arial"/>
              </a:rPr>
              <a:t>What problems would be solved? </a:t>
            </a:r>
          </a:p>
          <a:p>
            <a:pPr marL="342900" marR="0" lvl="0" indent="-342900" algn="l" rtl="0">
              <a:lnSpc>
                <a:spcPct val="100000"/>
              </a:lnSpc>
              <a:spcBef>
                <a:spcPts val="1600"/>
              </a:spcBef>
              <a:spcAft>
                <a:spcPts val="0"/>
              </a:spcAft>
              <a:buClr>
                <a:schemeClr val="dk2"/>
              </a:buClr>
              <a:buSzPts val="2000"/>
              <a:buFont typeface="Arial"/>
              <a:buChar char="•"/>
            </a:pPr>
            <a:r>
              <a:rPr lang="en-US" sz="2000" b="0" i="0" u="none" strike="noStrike" cap="none">
                <a:solidFill>
                  <a:srgbClr val="1C2B39"/>
                </a:solidFill>
                <a:latin typeface="Arial"/>
                <a:ea typeface="Arial"/>
                <a:cs typeface="Arial"/>
                <a:sym typeface="Arial"/>
              </a:rPr>
              <a:t>How might the world be a better place?</a:t>
            </a:r>
          </a:p>
          <a:p>
            <a:pPr marL="342900" marR="0" lvl="0" indent="-342900" algn="l" rtl="0">
              <a:lnSpc>
                <a:spcPct val="100000"/>
              </a:lnSpc>
              <a:spcBef>
                <a:spcPts val="1600"/>
              </a:spcBef>
              <a:spcAft>
                <a:spcPts val="0"/>
              </a:spcAft>
              <a:buClr>
                <a:schemeClr val="dk2"/>
              </a:buClr>
              <a:buSzPts val="2000"/>
              <a:buFont typeface="Arial"/>
              <a:buChar char="•"/>
            </a:pPr>
            <a:r>
              <a:rPr lang="en-US" sz="2000" b="0" i="0" u="none" strike="noStrike" cap="none">
                <a:solidFill>
                  <a:srgbClr val="1C2B39"/>
                </a:solidFill>
                <a:latin typeface="Arial"/>
                <a:ea typeface="Arial"/>
                <a:cs typeface="Arial"/>
                <a:sym typeface="Arial"/>
              </a:rPr>
              <a:t>How would classrooms differ from today?</a:t>
            </a:r>
          </a:p>
          <a:p>
            <a:pPr marL="342900" marR="0" lvl="0" indent="-342900" algn="l" rtl="0">
              <a:lnSpc>
                <a:spcPct val="100000"/>
              </a:lnSpc>
              <a:spcBef>
                <a:spcPts val="1600"/>
              </a:spcBef>
              <a:spcAft>
                <a:spcPts val="0"/>
              </a:spcAft>
              <a:buClr>
                <a:schemeClr val="dk2"/>
              </a:buClr>
              <a:buSzPts val="2000"/>
              <a:buFont typeface="Arial"/>
              <a:buChar char="•"/>
            </a:pPr>
            <a:r>
              <a:rPr lang="en-US" sz="2000" b="0" i="0" u="none" strike="noStrike" cap="none">
                <a:solidFill>
                  <a:srgbClr val="1C2B39"/>
                </a:solidFill>
                <a:latin typeface="Arial"/>
                <a:ea typeface="Arial"/>
                <a:cs typeface="Arial"/>
                <a:sym typeface="Arial"/>
              </a:rPr>
              <a:t>How would your family be different? </a:t>
            </a:r>
          </a:p>
          <a:p>
            <a:pPr marL="342900" marR="0" lvl="0" indent="-342900" algn="l" rtl="0">
              <a:lnSpc>
                <a:spcPct val="100000"/>
              </a:lnSpc>
              <a:spcBef>
                <a:spcPts val="1600"/>
              </a:spcBef>
              <a:spcAft>
                <a:spcPts val="0"/>
              </a:spcAft>
              <a:buClr>
                <a:schemeClr val="dk2"/>
              </a:buClr>
              <a:buSzPts val="2000"/>
              <a:buFont typeface="Arial"/>
              <a:buChar char="•"/>
            </a:pPr>
            <a:r>
              <a:rPr lang="en-US" sz="2000" b="0" i="0" u="none" strike="noStrike" cap="none">
                <a:solidFill>
                  <a:srgbClr val="1C2B39"/>
                </a:solidFill>
                <a:latin typeface="Arial"/>
                <a:ea typeface="Arial"/>
                <a:cs typeface="Arial"/>
                <a:sym typeface="Arial"/>
              </a:rPr>
              <a:t>What careers might be eliminated? </a:t>
            </a:r>
          </a:p>
          <a:p>
            <a:pPr marL="342900" marR="0" lvl="0" indent="-342900" algn="l" rtl="0">
              <a:lnSpc>
                <a:spcPct val="100000"/>
              </a:lnSpc>
              <a:spcBef>
                <a:spcPts val="1600"/>
              </a:spcBef>
              <a:spcAft>
                <a:spcPts val="0"/>
              </a:spcAft>
              <a:buClr>
                <a:schemeClr val="dk2"/>
              </a:buClr>
              <a:buSzPts val="2000"/>
              <a:buFont typeface="Arial"/>
              <a:buChar char="•"/>
            </a:pPr>
            <a:r>
              <a:rPr lang="en-US" sz="2000" b="0" i="0" u="none" strike="noStrike" cap="none">
                <a:solidFill>
                  <a:srgbClr val="1C2B39"/>
                </a:solidFill>
                <a:latin typeface="Arial"/>
                <a:ea typeface="Arial"/>
                <a:cs typeface="Arial"/>
                <a:sym typeface="Arial"/>
              </a:rPr>
              <a:t>How would your life change? </a:t>
            </a:r>
          </a:p>
        </p:txBody>
      </p:sp>
      <p:sp>
        <p:nvSpPr>
          <p:cNvPr id="254" name="Shape 254"/>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A World with No Self-Control</a:t>
            </a:r>
          </a:p>
        </p:txBody>
      </p:sp>
      <p:sp>
        <p:nvSpPr>
          <p:cNvPr id="261" name="Shape 261"/>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r>
              <a:rPr lang="en-US" sz="2000" b="0" i="0" u="none" strike="noStrike" cap="none">
                <a:solidFill>
                  <a:srgbClr val="1C2B39"/>
                </a:solidFill>
                <a:latin typeface="Arial"/>
                <a:ea typeface="Arial"/>
                <a:cs typeface="Arial"/>
                <a:sym typeface="Arial"/>
              </a:rPr>
              <a:t>Now imagine a world where nobody practices self-control. With a small group, discuss the following questions:</a:t>
            </a:r>
          </a:p>
          <a:p>
            <a:pPr marL="0" marR="0" lvl="0" indent="0" algn="l" rtl="0">
              <a:lnSpc>
                <a:spcPct val="100000"/>
              </a:lnSpc>
              <a:spcBef>
                <a:spcPts val="1600"/>
              </a:spcBef>
              <a:spcAft>
                <a:spcPts val="0"/>
              </a:spcAft>
              <a:buClr>
                <a:schemeClr val="dk2"/>
              </a:buClr>
              <a:buFont typeface="Arial"/>
              <a:buNone/>
            </a:pPr>
            <a:endParaRPr sz="2000" b="0" i="0" u="none" strike="noStrike" cap="none">
              <a:solidFill>
                <a:srgbClr val="1C2B39"/>
              </a:solidFill>
              <a:latin typeface="Arial"/>
              <a:ea typeface="Arial"/>
              <a:cs typeface="Arial"/>
              <a:sym typeface="Arial"/>
            </a:endParaRPr>
          </a:p>
          <a:p>
            <a:pPr marL="342900" marR="0" lvl="0" indent="-342900" algn="l" rtl="0">
              <a:lnSpc>
                <a:spcPct val="100000"/>
              </a:lnSpc>
              <a:spcBef>
                <a:spcPts val="1600"/>
              </a:spcBef>
              <a:spcAft>
                <a:spcPts val="0"/>
              </a:spcAft>
              <a:buClr>
                <a:schemeClr val="dk2"/>
              </a:buClr>
              <a:buSzPts val="2000"/>
              <a:buFont typeface="Arial"/>
              <a:buChar char="•"/>
            </a:pPr>
            <a:r>
              <a:rPr lang="en-US" sz="2000" b="0" i="0" u="none" strike="noStrike" cap="none">
                <a:solidFill>
                  <a:srgbClr val="1C2B39"/>
                </a:solidFill>
                <a:latin typeface="Arial"/>
                <a:ea typeface="Arial"/>
                <a:cs typeface="Arial"/>
                <a:sym typeface="Arial"/>
              </a:rPr>
              <a:t>What problems would arise? </a:t>
            </a:r>
          </a:p>
          <a:p>
            <a:pPr marL="342900" marR="0" lvl="0" indent="-342900" algn="l" rtl="0">
              <a:lnSpc>
                <a:spcPct val="100000"/>
              </a:lnSpc>
              <a:spcBef>
                <a:spcPts val="1600"/>
              </a:spcBef>
              <a:spcAft>
                <a:spcPts val="0"/>
              </a:spcAft>
              <a:buClr>
                <a:schemeClr val="dk2"/>
              </a:buClr>
              <a:buSzPts val="2000"/>
              <a:buFont typeface="Arial"/>
              <a:buChar char="•"/>
            </a:pPr>
            <a:r>
              <a:rPr lang="en-US" sz="2000" b="0" i="0" u="none" strike="noStrike" cap="none">
                <a:solidFill>
                  <a:srgbClr val="1C2B39"/>
                </a:solidFill>
                <a:latin typeface="Arial"/>
                <a:ea typeface="Arial"/>
                <a:cs typeface="Arial"/>
                <a:sym typeface="Arial"/>
              </a:rPr>
              <a:t>How might the world be a more dangerous place?</a:t>
            </a:r>
          </a:p>
          <a:p>
            <a:pPr marL="342900" marR="0" lvl="0" indent="-342900" algn="l" rtl="0">
              <a:lnSpc>
                <a:spcPct val="100000"/>
              </a:lnSpc>
              <a:spcBef>
                <a:spcPts val="1600"/>
              </a:spcBef>
              <a:spcAft>
                <a:spcPts val="0"/>
              </a:spcAft>
              <a:buClr>
                <a:schemeClr val="dk2"/>
              </a:buClr>
              <a:buSzPts val="2000"/>
              <a:buFont typeface="Arial"/>
              <a:buChar char="•"/>
            </a:pPr>
            <a:r>
              <a:rPr lang="en-US" sz="2000" b="0" i="0" u="none" strike="noStrike" cap="none">
                <a:solidFill>
                  <a:srgbClr val="1C2B39"/>
                </a:solidFill>
                <a:latin typeface="Arial"/>
                <a:ea typeface="Arial"/>
                <a:cs typeface="Arial"/>
                <a:sym typeface="Arial"/>
              </a:rPr>
              <a:t>How would classrooms differ from today?</a:t>
            </a:r>
          </a:p>
          <a:p>
            <a:pPr marL="342900" marR="0" lvl="0" indent="-342900" algn="l" rtl="0">
              <a:lnSpc>
                <a:spcPct val="100000"/>
              </a:lnSpc>
              <a:spcBef>
                <a:spcPts val="1600"/>
              </a:spcBef>
              <a:spcAft>
                <a:spcPts val="0"/>
              </a:spcAft>
              <a:buClr>
                <a:schemeClr val="dk2"/>
              </a:buClr>
              <a:buSzPts val="2000"/>
              <a:buFont typeface="Arial"/>
              <a:buChar char="•"/>
            </a:pPr>
            <a:r>
              <a:rPr lang="en-US" sz="2000" b="0" i="0" u="none" strike="noStrike" cap="none">
                <a:solidFill>
                  <a:srgbClr val="1C2B39"/>
                </a:solidFill>
                <a:latin typeface="Arial"/>
                <a:ea typeface="Arial"/>
                <a:cs typeface="Arial"/>
                <a:sym typeface="Arial"/>
              </a:rPr>
              <a:t>How would your family be different? </a:t>
            </a:r>
          </a:p>
          <a:p>
            <a:pPr marL="342900" marR="0" lvl="0" indent="-342900" algn="l" rtl="0">
              <a:lnSpc>
                <a:spcPct val="100000"/>
              </a:lnSpc>
              <a:spcBef>
                <a:spcPts val="1600"/>
              </a:spcBef>
              <a:spcAft>
                <a:spcPts val="0"/>
              </a:spcAft>
              <a:buClr>
                <a:schemeClr val="dk2"/>
              </a:buClr>
              <a:buSzPts val="2000"/>
              <a:buFont typeface="Arial"/>
              <a:buChar char="•"/>
            </a:pPr>
            <a:r>
              <a:rPr lang="en-US" sz="2000" b="0" i="0" u="none" strike="noStrike" cap="none">
                <a:solidFill>
                  <a:srgbClr val="1C2B39"/>
                </a:solidFill>
                <a:latin typeface="Arial"/>
                <a:ea typeface="Arial"/>
                <a:cs typeface="Arial"/>
                <a:sym typeface="Arial"/>
              </a:rPr>
              <a:t>What careers might need more employees? </a:t>
            </a:r>
          </a:p>
          <a:p>
            <a:pPr marL="342900" marR="0" lvl="0" indent="-342900" algn="l" rtl="0">
              <a:lnSpc>
                <a:spcPct val="100000"/>
              </a:lnSpc>
              <a:spcBef>
                <a:spcPts val="1600"/>
              </a:spcBef>
              <a:spcAft>
                <a:spcPts val="0"/>
              </a:spcAft>
              <a:buClr>
                <a:schemeClr val="dk2"/>
              </a:buClr>
              <a:buSzPts val="2000"/>
              <a:buFont typeface="Arial"/>
              <a:buChar char="•"/>
            </a:pPr>
            <a:r>
              <a:rPr lang="en-US" sz="2000" b="0" i="0" u="none" strike="noStrike" cap="none">
                <a:solidFill>
                  <a:srgbClr val="1C2B39"/>
                </a:solidFill>
                <a:latin typeface="Arial"/>
                <a:ea typeface="Arial"/>
                <a:cs typeface="Arial"/>
                <a:sym typeface="Arial"/>
              </a:rPr>
              <a:t>How would your life change? </a:t>
            </a:r>
          </a:p>
        </p:txBody>
      </p:sp>
      <p:sp>
        <p:nvSpPr>
          <p:cNvPr id="262" name="Shape 262"/>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Bumper Sticker</a:t>
            </a:r>
          </a:p>
        </p:txBody>
      </p:sp>
      <p:sp>
        <p:nvSpPr>
          <p:cNvPr id="269" name="Shape 269"/>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Many people lose control of their temper while driving. Create a bumper sticker that reminds drivers the importance of self-control. </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p:txBody>
      </p:sp>
      <p:pic>
        <p:nvPicPr>
          <p:cNvPr id="270" name="Shape 270" descr="File:Bumper-crop.jpg - Wikimedia Commons"/>
          <p:cNvPicPr preferRelativeResize="0"/>
          <p:nvPr/>
        </p:nvPicPr>
        <p:blipFill rotWithShape="1">
          <a:blip r:embed="rId3">
            <a:alphaModFix/>
          </a:blip>
          <a:srcRect/>
          <a:stretch/>
        </p:blipFill>
        <p:spPr>
          <a:xfrm>
            <a:off x="2716387" y="3398674"/>
            <a:ext cx="3711225" cy="2474150"/>
          </a:xfrm>
          <a:prstGeom prst="rect">
            <a:avLst/>
          </a:prstGeom>
          <a:noFill/>
          <a:ln>
            <a:noFill/>
          </a:ln>
        </p:spPr>
      </p:pic>
      <p:sp>
        <p:nvSpPr>
          <p:cNvPr id="271" name="Shape 271"/>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An Analogy of Self-Control</a:t>
            </a:r>
          </a:p>
        </p:txBody>
      </p:sp>
      <p:sp>
        <p:nvSpPr>
          <p:cNvPr id="278" name="Shape 278"/>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
            </a:r>
            <a:br>
              <a:rPr lang="en-US" sz="2400" b="0" i="0" u="none" strike="noStrike" cap="none">
                <a:solidFill>
                  <a:srgbClr val="1C2B39"/>
                </a:solidFill>
                <a:latin typeface="Arial"/>
                <a:ea typeface="Arial"/>
                <a:cs typeface="Arial"/>
                <a:sym typeface="Arial"/>
              </a:rPr>
            </a:br>
            <a:r>
              <a:rPr lang="en-US" sz="2400" b="0" i="0" u="none" strike="noStrike" cap="none">
                <a:solidFill>
                  <a:srgbClr val="1C2B39"/>
                </a:solidFill>
                <a:latin typeface="Arial"/>
                <a:ea typeface="Arial"/>
                <a:cs typeface="Arial"/>
                <a:sym typeface="Arial"/>
              </a:rPr>
              <a:t>“Feelings are much like waves, we can't stop them from coming but we can choose which one to surf.”</a:t>
            </a: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-Jonatan Mårtensson</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Create your own analogy that communicates the power of feelings and the choice of self-control.</a:t>
            </a:r>
          </a:p>
        </p:txBody>
      </p:sp>
      <p:sp>
        <p:nvSpPr>
          <p:cNvPr id="279" name="Shape 279"/>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Drama, Drama</a:t>
            </a:r>
          </a:p>
        </p:txBody>
      </p:sp>
      <p:sp>
        <p:nvSpPr>
          <p:cNvPr id="286" name="Shape 286"/>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With a group, create and dramatize a real-life application of practicing self-control.</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Present dramatizations to the class.</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p:txBody>
      </p:sp>
      <p:pic>
        <p:nvPicPr>
          <p:cNvPr id="287" name="Shape 287" descr="Free illustration: Director, Film, Acting, Recording - Free Image ..."/>
          <p:cNvPicPr preferRelativeResize="0"/>
          <p:nvPr/>
        </p:nvPicPr>
        <p:blipFill rotWithShape="1">
          <a:blip r:embed="rId3">
            <a:alphaModFix/>
          </a:blip>
          <a:srcRect/>
          <a:stretch/>
        </p:blipFill>
        <p:spPr>
          <a:xfrm>
            <a:off x="3218987" y="2673324"/>
            <a:ext cx="2706024" cy="2706024"/>
          </a:xfrm>
          <a:prstGeom prst="rect">
            <a:avLst/>
          </a:prstGeom>
          <a:noFill/>
          <a:ln>
            <a:noFill/>
          </a:ln>
        </p:spPr>
      </p:pic>
      <p:sp>
        <p:nvSpPr>
          <p:cNvPr id="288" name="Shape 288"/>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The Marshmallow Test</a:t>
            </a:r>
          </a:p>
        </p:txBody>
      </p:sp>
      <p:sp>
        <p:nvSpPr>
          <p:cNvPr id="295" name="Shape 295"/>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sng" strike="noStrike" cap="none">
                <a:solidFill>
                  <a:schemeClr val="hlink"/>
                </a:solidFill>
                <a:latin typeface="Arial"/>
                <a:ea typeface="Arial"/>
                <a:cs typeface="Arial"/>
                <a:sym typeface="Arial"/>
                <a:hlinkClick r:id="rId3"/>
              </a:rPr>
              <a:t>Click here to watch the marshmallow test.</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Why do you think the marshmallow test was an accurate predictor of future success?</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Dr. Mischel declared that self-control could be taught. What are some self control strategies that you could implement in your life?</a:t>
            </a:r>
          </a:p>
        </p:txBody>
      </p:sp>
      <p:sp>
        <p:nvSpPr>
          <p:cNvPr id="296" name="Shape 296"/>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848950" y="600200"/>
            <a:ext cx="6694800" cy="5454300"/>
          </a:xfrm>
          <a:prstGeom prst="rect">
            <a:avLst/>
          </a:prstGeom>
          <a:noFill/>
          <a:ln>
            <a:noFill/>
          </a:ln>
        </p:spPr>
        <p:txBody>
          <a:bodyPr wrap="square" lIns="0" tIns="0" rIns="0" bIns="0" anchor="t" anchorCtr="0">
            <a:noAutofit/>
          </a:bodyPr>
          <a:lstStyle/>
          <a:p>
            <a:pPr marL="0" marR="0" lvl="0" indent="0" algn="l" rtl="0">
              <a:lnSpc>
                <a:spcPct val="100000"/>
              </a:lnSpc>
              <a:spcBef>
                <a:spcPts val="0"/>
              </a:spcBef>
              <a:spcAft>
                <a:spcPts val="0"/>
              </a:spcAft>
              <a:buClr>
                <a:schemeClr val="lt1"/>
              </a:buClr>
              <a:buFont typeface="Arial Black"/>
              <a:buNone/>
            </a:pPr>
            <a:r>
              <a:rPr lang="en-US" sz="6600" b="0" i="0" u="none" strike="noStrike" cap="none">
                <a:solidFill>
                  <a:srgbClr val="FFFFFF"/>
                </a:solidFill>
                <a:latin typeface="Arial Black"/>
                <a:ea typeface="Arial Black"/>
                <a:cs typeface="Arial Black"/>
                <a:sym typeface="Arial Black"/>
              </a:rPr>
              <a:t/>
            </a:r>
            <a:br>
              <a:rPr lang="en-US" sz="6600" b="0" i="0" u="none" strike="noStrike" cap="none">
                <a:solidFill>
                  <a:srgbClr val="FFFFFF"/>
                </a:solidFill>
                <a:latin typeface="Arial Black"/>
                <a:ea typeface="Arial Black"/>
                <a:cs typeface="Arial Black"/>
                <a:sym typeface="Arial Black"/>
              </a:rPr>
            </a:br>
            <a:endParaRPr lang="en-US" sz="6600" b="0" i="0" u="none" strike="noStrike" cap="none">
              <a:solidFill>
                <a:srgbClr val="FFFFFF"/>
              </a:solidFill>
              <a:latin typeface="Arial Black"/>
              <a:ea typeface="Arial Black"/>
              <a:cs typeface="Arial Black"/>
              <a:sym typeface="Arial Black"/>
            </a:endParaRPr>
          </a:p>
          <a:p>
            <a:pPr marL="0" marR="0" lvl="0" indent="0" algn="l" rtl="0">
              <a:lnSpc>
                <a:spcPct val="100000"/>
              </a:lnSpc>
              <a:spcBef>
                <a:spcPts val="0"/>
              </a:spcBef>
              <a:spcAft>
                <a:spcPts val="0"/>
              </a:spcAft>
              <a:buClr>
                <a:schemeClr val="lt1"/>
              </a:buClr>
              <a:buFont typeface="Arial Black"/>
              <a:buNone/>
            </a:pPr>
            <a:r>
              <a:rPr lang="en-US" sz="6600" b="0" i="0" u="none" strike="noStrike" cap="none">
                <a:solidFill>
                  <a:srgbClr val="FFFFFF"/>
                </a:solidFill>
                <a:latin typeface="Arial Black"/>
                <a:ea typeface="Arial Black"/>
                <a:cs typeface="Arial Black"/>
                <a:sym typeface="Arial Black"/>
              </a:rPr>
              <a:t>Understand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Help Hotline</a:t>
            </a:r>
          </a:p>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1-800-SELF-CONTROL</a:t>
            </a:r>
          </a:p>
        </p:txBody>
      </p:sp>
      <p:sp>
        <p:nvSpPr>
          <p:cNvPr id="303" name="Shape 303"/>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Create questions and/or hypothetical situations that you might call and discuss with a help hotline for those who need guidance practicing self-control. Write the questions or situations on strips of paper and put them in a jar or basket. </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Take turns picking from the jar or basket and responding to the situation or question as a help hotline volunteer. </a:t>
            </a:r>
          </a:p>
        </p:txBody>
      </p:sp>
      <p:pic>
        <p:nvPicPr>
          <p:cNvPr id="304" name="Shape 304" descr="Free vector graphic: Support, Vector, Communicate, Phone - Free ..."/>
          <p:cNvPicPr preferRelativeResize="0"/>
          <p:nvPr/>
        </p:nvPicPr>
        <p:blipFill rotWithShape="1">
          <a:blip r:embed="rId3">
            <a:alphaModFix/>
          </a:blip>
          <a:srcRect/>
          <a:stretch/>
        </p:blipFill>
        <p:spPr>
          <a:xfrm>
            <a:off x="3727319" y="3762619"/>
            <a:ext cx="1763250" cy="1462600"/>
          </a:xfrm>
          <a:prstGeom prst="rect">
            <a:avLst/>
          </a:prstGeom>
          <a:noFill/>
          <a:ln>
            <a:noFill/>
          </a:ln>
        </p:spPr>
      </p:pic>
      <p:sp>
        <p:nvSpPr>
          <p:cNvPr id="305" name="Shape 305"/>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The Stress Factor</a:t>
            </a:r>
          </a:p>
        </p:txBody>
      </p:sp>
      <p:sp>
        <p:nvSpPr>
          <p:cNvPr id="312" name="Shape 312"/>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What most often makes you stressed? </a:t>
            </a:r>
          </a:p>
          <a:p>
            <a:pPr marL="457200" marR="0" lvl="0" indent="-457200" algn="l" rtl="0">
              <a:lnSpc>
                <a:spcPct val="115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Are the people/situations that most often stress you out within your power to control or change? </a:t>
            </a:r>
          </a:p>
          <a:p>
            <a:pPr marL="457200" marR="0" lvl="0" indent="-457200" algn="l" rtl="0">
              <a:lnSpc>
                <a:spcPct val="115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How do you respond to the people/situations that make you stressed? </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p:txBody>
      </p:sp>
      <p:sp>
        <p:nvSpPr>
          <p:cNvPr id="313" name="Shape 313"/>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Circle of Control and No Control</a:t>
            </a:r>
          </a:p>
        </p:txBody>
      </p:sp>
      <p:sp>
        <p:nvSpPr>
          <p:cNvPr id="320" name="Shape 320"/>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r>
              <a:rPr lang="en-US" sz="2000" b="0" i="0" u="none" strike="noStrike" cap="none">
                <a:solidFill>
                  <a:srgbClr val="1C2B39"/>
                </a:solidFill>
                <a:latin typeface="Arial"/>
                <a:ea typeface="Arial"/>
                <a:cs typeface="Arial"/>
                <a:sym typeface="Arial"/>
              </a:rPr>
              <a:t>These circles represent the two areas where you can focus your time and energy. Many people spend time worrying about things in their Circle of Concern. These represent things in life that we cannot change or things over which we do not have any control. Highly effective people think and act primarily within their Circle of Influence. They forget about the things over which they have no control, preferring to focus their time and energy on issues where they can actually make a difference. </a:t>
            </a:r>
            <a:br>
              <a:rPr lang="en-US" sz="2000" b="0" i="0" u="none" strike="noStrike" cap="none">
                <a:solidFill>
                  <a:srgbClr val="1C2B39"/>
                </a:solidFill>
                <a:latin typeface="Arial"/>
                <a:ea typeface="Arial"/>
                <a:cs typeface="Arial"/>
                <a:sym typeface="Arial"/>
              </a:rPr>
            </a:br>
            <a:endParaRPr lang="en-US" sz="2000" b="0" i="0" u="none" strike="noStrike" cap="none">
              <a:solidFill>
                <a:srgbClr val="1C2B39"/>
              </a:solidFill>
              <a:latin typeface="Arial"/>
              <a:ea typeface="Arial"/>
              <a:cs typeface="Arial"/>
              <a:sym typeface="Arial"/>
            </a:endParaRPr>
          </a:p>
          <a:p>
            <a:pPr marL="0" marR="0" lvl="0" indent="0" algn="l" rtl="0">
              <a:lnSpc>
                <a:spcPct val="100000"/>
              </a:lnSpc>
              <a:spcBef>
                <a:spcPts val="1600"/>
              </a:spcBef>
              <a:spcAft>
                <a:spcPts val="0"/>
              </a:spcAft>
              <a:buClr>
                <a:schemeClr val="dk2"/>
              </a:buClr>
              <a:buFont typeface="Arial"/>
              <a:buNone/>
            </a:pPr>
            <a:endParaRPr sz="2000" b="0" i="0" u="none" strike="noStrike" cap="none">
              <a:solidFill>
                <a:srgbClr val="1C2B39"/>
              </a:solidFill>
              <a:latin typeface="Arial"/>
              <a:ea typeface="Arial"/>
              <a:cs typeface="Arial"/>
              <a:sym typeface="Arial"/>
            </a:endParaRPr>
          </a:p>
          <a:p>
            <a:pPr marL="0" marR="0" lvl="0" indent="0" algn="l" rtl="0">
              <a:lnSpc>
                <a:spcPct val="100000"/>
              </a:lnSpc>
              <a:spcBef>
                <a:spcPts val="1600"/>
              </a:spcBef>
              <a:spcAft>
                <a:spcPts val="0"/>
              </a:spcAft>
              <a:buClr>
                <a:schemeClr val="dk2"/>
              </a:buClr>
              <a:buFont typeface="Arial"/>
              <a:buNone/>
            </a:pPr>
            <a:endParaRPr sz="2000" b="0" i="0" u="none" strike="noStrike" cap="none">
              <a:solidFill>
                <a:srgbClr val="1C2B39"/>
              </a:solidFill>
              <a:latin typeface="Arial"/>
              <a:ea typeface="Arial"/>
              <a:cs typeface="Arial"/>
              <a:sym typeface="Arial"/>
            </a:endParaRPr>
          </a:p>
        </p:txBody>
      </p:sp>
      <p:pic>
        <p:nvPicPr>
          <p:cNvPr id="321" name="Shape 321"/>
          <p:cNvPicPr preferRelativeResize="0"/>
          <p:nvPr/>
        </p:nvPicPr>
        <p:blipFill rotWithShape="1">
          <a:blip r:embed="rId3">
            <a:alphaModFix/>
          </a:blip>
          <a:srcRect/>
          <a:stretch/>
        </p:blipFill>
        <p:spPr>
          <a:xfrm>
            <a:off x="3546607" y="4097812"/>
            <a:ext cx="2143125" cy="2143125"/>
          </a:xfrm>
          <a:prstGeom prst="rect">
            <a:avLst/>
          </a:prstGeom>
          <a:noFill/>
          <a:ln>
            <a:noFill/>
          </a:ln>
        </p:spPr>
      </p:pic>
      <p:sp>
        <p:nvSpPr>
          <p:cNvPr id="322" name="Shape 322"/>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327"/>
        <p:cNvGrpSpPr/>
        <p:nvPr/>
      </p:nvGrpSpPr>
      <p:grpSpPr>
        <a:xfrm>
          <a:off x="0" y="0"/>
          <a:ext cx="0" cy="0"/>
          <a:chOff x="0" y="0"/>
          <a:chExt cx="0" cy="0"/>
        </a:xfrm>
      </p:grpSpPr>
      <p:sp>
        <p:nvSpPr>
          <p:cNvPr id="328" name="Shape 328"/>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
        <p:nvSpPr>
          <p:cNvPr id="329" name="Shape 329"/>
          <p:cNvSpPr txBox="1"/>
          <p:nvPr/>
        </p:nvSpPr>
        <p:spPr>
          <a:xfrm>
            <a:off x="379502" y="2805798"/>
            <a:ext cx="8515116" cy="3785652"/>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US" sz="2400" b="0" i="0" u="none" strike="noStrike" cap="none">
                <a:solidFill>
                  <a:srgbClr val="000000"/>
                </a:solidFill>
                <a:latin typeface="Arial"/>
                <a:ea typeface="Arial"/>
                <a:cs typeface="Arial"/>
                <a:sym typeface="Arial"/>
              </a:rPr>
              <a:t>Draw each of these circles on the board and determine together what might belong in each circle.</a:t>
            </a:r>
          </a:p>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r>
              <a:rPr lang="en-US" sz="2400" b="0" i="0" u="none" strike="noStrike" cap="none">
                <a:solidFill>
                  <a:srgbClr val="000000"/>
                </a:solidFill>
                <a:latin typeface="Arial"/>
                <a:ea typeface="Arial"/>
                <a:cs typeface="Arial"/>
                <a:sym typeface="Arial"/>
              </a:rPr>
              <a:t>Examples: Happiness, Chores, Hobbies, Sadness,</a:t>
            </a:r>
          </a:p>
          <a:p>
            <a:pPr marL="0" marR="0" lvl="0" indent="0" algn="ctr" rtl="0">
              <a:lnSpc>
                <a:spcPct val="100000"/>
              </a:lnSpc>
              <a:spcBef>
                <a:spcPts val="0"/>
              </a:spcBef>
              <a:spcAft>
                <a:spcPts val="0"/>
              </a:spcAft>
              <a:buClr>
                <a:srgbClr val="000000"/>
              </a:buClr>
              <a:buFont typeface="Arial"/>
              <a:buNone/>
            </a:pPr>
            <a:r>
              <a:rPr lang="en-US" sz="2400" b="0" i="0" u="none" strike="noStrike" cap="none">
                <a:solidFill>
                  <a:srgbClr val="000000"/>
                </a:solidFill>
                <a:latin typeface="Arial"/>
                <a:ea typeface="Arial"/>
                <a:cs typeface="Arial"/>
                <a:sym typeface="Arial"/>
              </a:rPr>
              <a:t>Words, Grades, Weather, …</a:t>
            </a:r>
          </a:p>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334"/>
        <p:cNvGrpSpPr/>
        <p:nvPr/>
      </p:nvGrpSpPr>
      <p:grpSpPr>
        <a:xfrm>
          <a:off x="0" y="0"/>
          <a:ext cx="0" cy="0"/>
          <a:chOff x="0" y="0"/>
          <a:chExt cx="0" cy="0"/>
        </a:xfrm>
      </p:grpSpPr>
      <p:sp>
        <p:nvSpPr>
          <p:cNvPr id="335" name="Shape 335"/>
          <p:cNvSpPr txBox="1"/>
          <p:nvPr/>
        </p:nvSpPr>
        <p:spPr>
          <a:xfrm>
            <a:off x="0" y="2849475"/>
            <a:ext cx="9144000" cy="34584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Arial"/>
              <a:buNone/>
            </a:pPr>
            <a:r>
              <a:rPr lang="en-US" sz="2400" b="0" i="0" u="none" strike="noStrike" cap="none">
                <a:solidFill>
                  <a:schemeClr val="dk1"/>
                </a:solidFill>
                <a:latin typeface="Arial"/>
                <a:ea typeface="Arial"/>
                <a:cs typeface="Arial"/>
                <a:sym typeface="Arial"/>
              </a:rPr>
              <a:t>Draw your own set of these circles on a piece of paper and fill them with every choice you have made today. Also, include choices that were not within your control that happened today. </a:t>
            </a:r>
          </a:p>
          <a:p>
            <a:pPr marL="0" marR="0" lvl="0" indent="0" algn="ctr" rtl="0">
              <a:lnSpc>
                <a:spcPct val="100000"/>
              </a:lnSpc>
              <a:spcBef>
                <a:spcPts val="56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560"/>
              </a:spcBef>
              <a:spcAft>
                <a:spcPts val="0"/>
              </a:spcAft>
              <a:buClr>
                <a:schemeClr val="dk1"/>
              </a:buClr>
              <a:buFont typeface="Arial"/>
              <a:buNone/>
            </a:pPr>
            <a:r>
              <a:rPr lang="en-US" sz="2400" b="0" i="0" u="none" strike="noStrike" cap="none">
                <a:solidFill>
                  <a:schemeClr val="dk1"/>
                </a:solidFill>
                <a:latin typeface="Arial"/>
                <a:ea typeface="Arial"/>
                <a:cs typeface="Arial"/>
                <a:sym typeface="Arial"/>
              </a:rPr>
              <a:t>Examples: Late for the Bus, Participated in Class, Ate Breakfast, Studied for My Test, Brought an Umbrella...</a:t>
            </a:r>
          </a:p>
          <a:p>
            <a:pPr marL="0" marR="0" lvl="0" indent="0" algn="l" rtl="0">
              <a:lnSpc>
                <a:spcPct val="100000"/>
              </a:lnSpc>
              <a:spcBef>
                <a:spcPts val="56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560"/>
              </a:spcBef>
              <a:spcAft>
                <a:spcPts val="0"/>
              </a:spcAft>
              <a:buClr>
                <a:schemeClr val="dk1"/>
              </a:buClr>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560"/>
              </a:spcBef>
              <a:spcAft>
                <a:spcPts val="0"/>
              </a:spcAft>
              <a:buClr>
                <a:schemeClr val="dk1"/>
              </a:buClr>
              <a:buFont typeface="Arial"/>
              <a:buNone/>
            </a:pPr>
            <a:r>
              <a:rPr lang="en-US" sz="2400" b="0" i="0" u="none" strike="noStrike" cap="none">
                <a:solidFill>
                  <a:schemeClr val="dk1"/>
                </a:solidFill>
                <a:latin typeface="Arial"/>
                <a:ea typeface="Arial"/>
                <a:cs typeface="Arial"/>
                <a:sym typeface="Arial"/>
              </a:rPr>
              <a:t/>
            </a:r>
            <a:br>
              <a:rPr lang="en-US" sz="2400" b="0" i="0" u="none" strike="noStrike" cap="none">
                <a:solidFill>
                  <a:schemeClr val="dk1"/>
                </a:solidFill>
                <a:latin typeface="Arial"/>
                <a:ea typeface="Arial"/>
                <a:cs typeface="Arial"/>
                <a:sym typeface="Arial"/>
              </a:rPr>
            </a:br>
            <a:endParaRPr lang="en-US"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dk1"/>
              </a:solidFill>
              <a:latin typeface="Arial"/>
              <a:ea typeface="Arial"/>
              <a:cs typeface="Arial"/>
              <a:sym typeface="Arial"/>
            </a:endParaRPr>
          </a:p>
        </p:txBody>
      </p:sp>
      <p:sp>
        <p:nvSpPr>
          <p:cNvPr id="336" name="Shape 336"/>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Circle of Control Reflection</a:t>
            </a:r>
          </a:p>
        </p:txBody>
      </p:sp>
      <p:sp>
        <p:nvSpPr>
          <p:cNvPr id="343" name="Shape 343"/>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Which of your circles had the most written inside of it? Did this surprise you?  </a:t>
            </a:r>
          </a:p>
          <a:p>
            <a:pPr marL="457200" marR="0" lvl="0" indent="-457200" algn="l" rtl="0">
              <a:lnSpc>
                <a:spcPct val="115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How should you react if something frustrating happens that is beyond your circle of control?</a:t>
            </a:r>
          </a:p>
          <a:p>
            <a:pPr marL="457200" marR="0" lvl="0" indent="-457200" algn="l" rtl="0">
              <a:lnSpc>
                <a:spcPct val="115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What if you only worried about what was in your circle of control? How would your life change? </a:t>
            </a:r>
          </a:p>
        </p:txBody>
      </p:sp>
      <p:sp>
        <p:nvSpPr>
          <p:cNvPr id="344" name="Shape 344"/>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The Arch Enemy of Self-Control</a:t>
            </a:r>
          </a:p>
        </p:txBody>
      </p:sp>
      <p:sp>
        <p:nvSpPr>
          <p:cNvPr id="351" name="Shape 351"/>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If self-control had an arch enemy, what would it be? Create a comic book character that personifies the Arch Enemy of Self-Control. Illustrate the character and determine what superpowers he/she possess. </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p:txBody>
      </p:sp>
      <p:pic>
        <p:nvPicPr>
          <p:cNvPr id="352" name="Shape 352" descr="Superhero Images - Public Domain Pictures - Page 1"/>
          <p:cNvPicPr preferRelativeResize="0"/>
          <p:nvPr/>
        </p:nvPicPr>
        <p:blipFill rotWithShape="1">
          <a:blip r:embed="rId3">
            <a:alphaModFix/>
          </a:blip>
          <a:srcRect/>
          <a:stretch/>
        </p:blipFill>
        <p:spPr>
          <a:xfrm>
            <a:off x="3245824" y="3683875"/>
            <a:ext cx="2652374" cy="2539123"/>
          </a:xfrm>
          <a:prstGeom prst="rect">
            <a:avLst/>
          </a:prstGeom>
          <a:noFill/>
          <a:ln>
            <a:noFill/>
          </a:ln>
        </p:spPr>
      </p:pic>
      <p:sp>
        <p:nvSpPr>
          <p:cNvPr id="353" name="Shape 353"/>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Great Debate</a:t>
            </a:r>
          </a:p>
        </p:txBody>
      </p:sp>
      <p:sp>
        <p:nvSpPr>
          <p:cNvPr id="360" name="Shape 360"/>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Arial"/>
              <a:buNone/>
            </a:pPr>
            <a:r>
              <a:rPr lang="en-US" sz="2000" b="0" i="0" u="none" strike="noStrike" cap="none">
                <a:solidFill>
                  <a:srgbClr val="1C2B39"/>
                </a:solidFill>
                <a:latin typeface="Arial"/>
                <a:ea typeface="Arial"/>
                <a:cs typeface="Arial"/>
                <a:sym typeface="Arial"/>
              </a:rPr>
              <a:t>“Self-control is solely a matter of thought-control.”</a:t>
            </a:r>
          </a:p>
          <a:p>
            <a:pPr marL="0" marR="0" lvl="0" indent="0" algn="l" rtl="0">
              <a:lnSpc>
                <a:spcPct val="100000"/>
              </a:lnSpc>
              <a:spcBef>
                <a:spcPts val="1600"/>
              </a:spcBef>
              <a:spcAft>
                <a:spcPts val="0"/>
              </a:spcAft>
              <a:buClr>
                <a:schemeClr val="dk2"/>
              </a:buClr>
              <a:buFont typeface="Arial"/>
              <a:buNone/>
            </a:pPr>
            <a:r>
              <a:rPr lang="en-US" sz="2000" b="0" i="0" u="none" strike="noStrike" cap="none">
                <a:solidFill>
                  <a:srgbClr val="1C2B39"/>
                </a:solidFill>
                <a:latin typeface="Arial"/>
                <a:ea typeface="Arial"/>
                <a:cs typeface="Arial"/>
                <a:sym typeface="Arial"/>
              </a:rPr>
              <a:t>-Napoleon Hill</a:t>
            </a:r>
          </a:p>
          <a:p>
            <a:pPr marL="0" marR="0" lvl="0" indent="0" algn="l" rtl="0">
              <a:lnSpc>
                <a:spcPct val="100000"/>
              </a:lnSpc>
              <a:spcBef>
                <a:spcPts val="1600"/>
              </a:spcBef>
              <a:spcAft>
                <a:spcPts val="0"/>
              </a:spcAft>
              <a:buClr>
                <a:schemeClr val="dk2"/>
              </a:buClr>
              <a:buFont typeface="Arial"/>
              <a:buNone/>
            </a:pPr>
            <a:endParaRPr sz="2000" b="0" i="0" u="none" strike="noStrike" cap="none">
              <a:solidFill>
                <a:srgbClr val="1C2B39"/>
              </a:solidFill>
              <a:latin typeface="Arial"/>
              <a:ea typeface="Arial"/>
              <a:cs typeface="Arial"/>
              <a:sym typeface="Arial"/>
            </a:endParaRPr>
          </a:p>
          <a:p>
            <a:pPr marL="0" marR="0" lvl="0" indent="0" algn="l" rtl="0">
              <a:lnSpc>
                <a:spcPct val="100000"/>
              </a:lnSpc>
              <a:spcBef>
                <a:spcPts val="1600"/>
              </a:spcBef>
              <a:spcAft>
                <a:spcPts val="0"/>
              </a:spcAft>
              <a:buClr>
                <a:schemeClr val="dk2"/>
              </a:buClr>
              <a:buFont typeface="Arial"/>
              <a:buNone/>
            </a:pPr>
            <a:r>
              <a:rPr lang="en-US" sz="2000" b="0" i="0" u="none" strike="noStrike" cap="none">
                <a:solidFill>
                  <a:srgbClr val="1C2B39"/>
                </a:solidFill>
                <a:latin typeface="Arial"/>
                <a:ea typeface="Arial"/>
                <a:cs typeface="Arial"/>
                <a:sym typeface="Arial"/>
              </a:rPr>
              <a:t>Based on what you have learned so far about self-control, do you agree with this quote?</a:t>
            </a:r>
          </a:p>
          <a:p>
            <a:pPr marL="0" marR="0" lvl="0" indent="0" algn="l" rtl="0">
              <a:lnSpc>
                <a:spcPct val="100000"/>
              </a:lnSpc>
              <a:spcBef>
                <a:spcPts val="1600"/>
              </a:spcBef>
              <a:spcAft>
                <a:spcPts val="0"/>
              </a:spcAft>
              <a:buClr>
                <a:schemeClr val="dk2"/>
              </a:buClr>
              <a:buFont typeface="Arial"/>
              <a:buNone/>
            </a:pPr>
            <a:endParaRPr sz="2000" b="0" i="0" u="none" strike="noStrike" cap="none">
              <a:solidFill>
                <a:srgbClr val="1C2B39"/>
              </a:solidFill>
              <a:latin typeface="Arial"/>
              <a:ea typeface="Arial"/>
              <a:cs typeface="Arial"/>
              <a:sym typeface="Arial"/>
            </a:endParaRPr>
          </a:p>
          <a:p>
            <a:pPr marL="0" marR="0" lvl="0" indent="0" algn="l" rtl="0">
              <a:lnSpc>
                <a:spcPct val="100000"/>
              </a:lnSpc>
              <a:spcBef>
                <a:spcPts val="1600"/>
              </a:spcBef>
              <a:spcAft>
                <a:spcPts val="0"/>
              </a:spcAft>
              <a:buClr>
                <a:schemeClr val="dk2"/>
              </a:buClr>
              <a:buFont typeface="Arial"/>
              <a:buNone/>
            </a:pPr>
            <a:r>
              <a:rPr lang="en-US" sz="2000" b="0" i="0" u="none" strike="noStrike" cap="none">
                <a:solidFill>
                  <a:srgbClr val="1C2B39"/>
                </a:solidFill>
                <a:latin typeface="Arial"/>
                <a:ea typeface="Arial"/>
                <a:cs typeface="Arial"/>
                <a:sym typeface="Arial"/>
              </a:rPr>
              <a:t>Get in 2 groups according to your stance and build your argument. Present your ideas to the opposing side. Practice self-control when it is not your group’s turn to speak. </a:t>
            </a:r>
          </a:p>
          <a:p>
            <a:pPr marL="0" marR="0" lvl="0" indent="0" algn="l" rtl="0">
              <a:lnSpc>
                <a:spcPct val="100000"/>
              </a:lnSpc>
              <a:spcBef>
                <a:spcPts val="1600"/>
              </a:spcBef>
              <a:spcAft>
                <a:spcPts val="0"/>
              </a:spcAft>
              <a:buClr>
                <a:schemeClr val="dk2"/>
              </a:buClr>
              <a:buFont typeface="Arial"/>
              <a:buNone/>
            </a:pPr>
            <a:endParaRPr sz="2000" b="0" i="0" u="none" strike="noStrike" cap="none">
              <a:solidFill>
                <a:srgbClr val="1C2B39"/>
              </a:solidFill>
              <a:latin typeface="Arial"/>
              <a:ea typeface="Arial"/>
              <a:cs typeface="Arial"/>
              <a:sym typeface="Arial"/>
            </a:endParaRPr>
          </a:p>
          <a:p>
            <a:pPr marL="0" marR="0" lvl="0" indent="0" algn="l" rtl="0">
              <a:lnSpc>
                <a:spcPct val="100000"/>
              </a:lnSpc>
              <a:spcBef>
                <a:spcPts val="1600"/>
              </a:spcBef>
              <a:spcAft>
                <a:spcPts val="0"/>
              </a:spcAft>
              <a:buClr>
                <a:schemeClr val="dk2"/>
              </a:buClr>
              <a:buFont typeface="Arial"/>
              <a:buNone/>
            </a:pPr>
            <a:endParaRPr sz="2000" b="0" i="0" u="none" strike="noStrike" cap="none">
              <a:solidFill>
                <a:srgbClr val="1C2B39"/>
              </a:solidFill>
              <a:latin typeface="Arial"/>
              <a:ea typeface="Arial"/>
              <a:cs typeface="Arial"/>
              <a:sym typeface="Arial"/>
            </a:endParaRPr>
          </a:p>
        </p:txBody>
      </p:sp>
      <p:sp>
        <p:nvSpPr>
          <p:cNvPr id="361" name="Shape 361"/>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Sell It To Us!</a:t>
            </a:r>
          </a:p>
        </p:txBody>
      </p:sp>
      <p:sp>
        <p:nvSpPr>
          <p:cNvPr id="368" name="Shape 368"/>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Write a jingle that explains the significance of practicing self-control. </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p:txBody>
      </p:sp>
      <p:pic>
        <p:nvPicPr>
          <p:cNvPr id="369" name="Shape 369" descr="Free illustration: Guitar, Music, Rock, Musical, Play - Free Image ..."/>
          <p:cNvPicPr preferRelativeResize="0"/>
          <p:nvPr/>
        </p:nvPicPr>
        <p:blipFill rotWithShape="1">
          <a:blip r:embed="rId3">
            <a:alphaModFix/>
          </a:blip>
          <a:srcRect/>
          <a:stretch/>
        </p:blipFill>
        <p:spPr>
          <a:xfrm>
            <a:off x="2727687" y="3032517"/>
            <a:ext cx="3688624" cy="2578200"/>
          </a:xfrm>
          <a:prstGeom prst="rect">
            <a:avLst/>
          </a:prstGeom>
          <a:noFill/>
          <a:ln>
            <a:noFill/>
          </a:ln>
        </p:spPr>
      </p:pic>
      <p:sp>
        <p:nvSpPr>
          <p:cNvPr id="370" name="Shape 370"/>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848950" y="600200"/>
            <a:ext cx="6694800" cy="5454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Font typeface="Arial Black"/>
              <a:buNone/>
            </a:pPr>
            <a:r>
              <a:rPr lang="en-US" sz="6600" b="0" i="0" u="none" strike="noStrike" cap="none">
                <a:solidFill>
                  <a:srgbClr val="FFFFFF"/>
                </a:solidFill>
                <a:latin typeface="Arial Black"/>
                <a:ea typeface="Arial Black"/>
                <a:cs typeface="Arial Black"/>
                <a:sym typeface="Arial Black"/>
              </a:rPr>
              <a:t/>
            </a:r>
            <a:br>
              <a:rPr lang="en-US" sz="6600" b="0" i="0" u="none" strike="noStrike" cap="none">
                <a:solidFill>
                  <a:srgbClr val="FFFFFF"/>
                </a:solidFill>
                <a:latin typeface="Arial Black"/>
                <a:ea typeface="Arial Black"/>
                <a:cs typeface="Arial Black"/>
                <a:sym typeface="Arial Black"/>
              </a:rPr>
            </a:br>
            <a:endParaRPr lang="en-US" sz="6600" b="0" i="0" u="none" strike="noStrike" cap="none">
              <a:solidFill>
                <a:srgbClr val="FFFFFF"/>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FFFFFF"/>
              </a:buClr>
              <a:buFont typeface="Arial Black"/>
              <a:buNone/>
            </a:pPr>
            <a:r>
              <a:rPr lang="en-US" sz="6600" b="0" i="0" u="none" strike="noStrike" cap="none">
                <a:solidFill>
                  <a:srgbClr val="FFFFFF"/>
                </a:solidFill>
                <a:latin typeface="Arial Black"/>
                <a:ea typeface="Arial Black"/>
                <a:cs typeface="Arial Black"/>
                <a:sym typeface="Arial Black"/>
              </a:rPr>
              <a:t>Reflect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3841750" y="2163250"/>
            <a:ext cx="4146600" cy="925800"/>
          </a:xfrm>
          <a:prstGeom prst="rect">
            <a:avLst/>
          </a:prstGeom>
          <a:noFill/>
          <a:ln>
            <a:noFill/>
          </a:ln>
        </p:spPr>
        <p:txBody>
          <a:bodyPr wrap="square" lIns="91425" tIns="91425" rIns="91425" bIns="91425" anchor="ctr" anchorCtr="0">
            <a:noAutofit/>
          </a:bodyPr>
          <a:lstStyle/>
          <a:p>
            <a:pPr marL="0" marR="0" lvl="0" indent="0" rtl="0">
              <a:lnSpc>
                <a:spcPct val="100000"/>
              </a:lnSpc>
              <a:spcBef>
                <a:spcPts val="0"/>
              </a:spcBef>
              <a:spcAft>
                <a:spcPts val="0"/>
              </a:spcAft>
              <a:buClr>
                <a:schemeClr val="dk1"/>
              </a:buClr>
              <a:buFont typeface="Calibri"/>
              <a:buNone/>
            </a:pPr>
            <a:r>
              <a:rPr lang="en-US" sz="4800"/>
              <a:t>Self-Control</a:t>
            </a:r>
          </a:p>
        </p:txBody>
      </p:sp>
      <p:sp>
        <p:nvSpPr>
          <p:cNvPr id="163" name="Shape 163"/>
          <p:cNvSpPr txBox="1">
            <a:spLocks noGrp="1"/>
          </p:cNvSpPr>
          <p:nvPr>
            <p:ph type="body" idx="2"/>
          </p:nvPr>
        </p:nvSpPr>
        <p:spPr>
          <a:xfrm>
            <a:off x="3930650" y="3847175"/>
            <a:ext cx="4648200" cy="1776300"/>
          </a:xfrm>
          <a:prstGeom prst="rect">
            <a:avLst/>
          </a:prstGeom>
        </p:spPr>
        <p:txBody>
          <a:bodyPr wrap="square" lIns="91425" tIns="91425" rIns="91425" bIns="91425" anchor="t" anchorCtr="0">
            <a:noAutofit/>
          </a:bodyPr>
          <a:lstStyle/>
          <a:p>
            <a:pPr lvl="0" rtl="0">
              <a:lnSpc>
                <a:spcPct val="100000"/>
              </a:lnSpc>
              <a:spcBef>
                <a:spcPts val="0"/>
              </a:spcBef>
              <a:spcAft>
                <a:spcPts val="0"/>
              </a:spcAft>
              <a:buClr>
                <a:schemeClr val="dk1"/>
              </a:buClr>
              <a:buFont typeface="Calibri"/>
              <a:buNone/>
            </a:pPr>
            <a:r>
              <a:rPr lang="en-US" sz="3600">
                <a:solidFill>
                  <a:srgbClr val="4EC3E0"/>
                </a:solidFill>
              </a:rPr>
              <a:t>How would you define self-control? </a:t>
            </a:r>
          </a:p>
          <a:p>
            <a:pPr lvl="0">
              <a:spcBef>
                <a:spcPts val="0"/>
              </a:spcBef>
              <a:buNone/>
            </a:pPr>
            <a:endParaRPr sz="3600">
              <a:solidFill>
                <a:srgbClr val="4EC3E0"/>
              </a:solidFill>
            </a:endParaRPr>
          </a:p>
        </p:txBody>
      </p:sp>
      <p:sp>
        <p:nvSpPr>
          <p:cNvPr id="164" name="Shape 164"/>
          <p:cNvSpPr txBox="1">
            <a:spLocks noGrp="1"/>
          </p:cNvSpPr>
          <p:nvPr>
            <p:ph type="sldNum" idx="4294967295"/>
          </p:nvPr>
        </p:nvSpPr>
        <p:spPr>
          <a:xfrm>
            <a:off x="7961376" y="6324900"/>
            <a:ext cx="1072500"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Understand</a:t>
            </a:r>
          </a:p>
        </p:txBody>
      </p:sp>
      <p:pic>
        <p:nvPicPr>
          <p:cNvPr id="165" name="Shape 165" descr="Icons-RGB_Self-Control.png"/>
          <p:cNvPicPr preferRelativeResize="0"/>
          <p:nvPr/>
        </p:nvPicPr>
        <p:blipFill>
          <a:blip r:embed="rId3">
            <a:alphaModFix/>
          </a:blip>
          <a:stretch>
            <a:fillRect/>
          </a:stretch>
        </p:blipFill>
        <p:spPr>
          <a:xfrm>
            <a:off x="403700" y="1890700"/>
            <a:ext cx="3076575" cy="30765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Self-Control Self Reflection</a:t>
            </a:r>
          </a:p>
        </p:txBody>
      </p:sp>
      <p:sp>
        <p:nvSpPr>
          <p:cNvPr id="383" name="Shape 383"/>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200"/>
              <a:buFont typeface="Arial"/>
              <a:buAutoNum type="arabicPeriod"/>
            </a:pPr>
            <a:r>
              <a:rPr lang="en-US" sz="2200" b="0" i="0" u="none" strike="noStrike" cap="none">
                <a:solidFill>
                  <a:srgbClr val="1C2B39"/>
                </a:solidFill>
                <a:latin typeface="Arial"/>
                <a:ea typeface="Arial"/>
                <a:cs typeface="Arial"/>
                <a:sym typeface="Arial"/>
              </a:rPr>
              <a:t>Name 5 areas of your life in which you most often practice self-control. </a:t>
            </a:r>
          </a:p>
          <a:p>
            <a:pPr marL="457200" marR="0" lvl="0" indent="-457200" algn="l" rtl="0">
              <a:lnSpc>
                <a:spcPct val="115000"/>
              </a:lnSpc>
              <a:spcBef>
                <a:spcPts val="1600"/>
              </a:spcBef>
              <a:spcAft>
                <a:spcPts val="0"/>
              </a:spcAft>
              <a:buClr>
                <a:schemeClr val="dk2"/>
              </a:buClr>
              <a:buSzPts val="2200"/>
              <a:buFont typeface="Arial"/>
              <a:buNone/>
            </a:pPr>
            <a:endParaRPr sz="22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200"/>
              <a:buFont typeface="Arial"/>
              <a:buAutoNum type="arabicPeriod"/>
            </a:pPr>
            <a:r>
              <a:rPr lang="en-US" sz="2200" b="0" i="0" u="none" strike="noStrike" cap="none">
                <a:solidFill>
                  <a:srgbClr val="1C2B39"/>
                </a:solidFill>
                <a:latin typeface="Arial"/>
                <a:ea typeface="Arial"/>
                <a:cs typeface="Arial"/>
                <a:sym typeface="Arial"/>
              </a:rPr>
              <a:t>Name 5 areas of your life in which you most often do not practice self-control, but probably should.</a:t>
            </a:r>
          </a:p>
          <a:p>
            <a:pPr marL="457200" marR="0" lvl="0" indent="-457200" algn="l" rtl="0">
              <a:lnSpc>
                <a:spcPct val="115000"/>
              </a:lnSpc>
              <a:spcBef>
                <a:spcPts val="1600"/>
              </a:spcBef>
              <a:spcAft>
                <a:spcPts val="0"/>
              </a:spcAft>
              <a:buClr>
                <a:schemeClr val="dk2"/>
              </a:buClr>
              <a:buSzPts val="2200"/>
              <a:buFont typeface="Arial"/>
              <a:buNone/>
            </a:pPr>
            <a:endParaRPr sz="22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200"/>
              <a:buFont typeface="Arial"/>
              <a:buAutoNum type="arabicPeriod"/>
            </a:pPr>
            <a:r>
              <a:rPr lang="en-US" sz="2200" b="0" i="0" u="none" strike="noStrike" cap="none">
                <a:solidFill>
                  <a:srgbClr val="1C2B39"/>
                </a:solidFill>
                <a:latin typeface="Arial"/>
                <a:ea typeface="Arial"/>
                <a:cs typeface="Arial"/>
                <a:sym typeface="Arial"/>
              </a:rPr>
              <a:t>Write a pep talk to yourself that will encourage you to practice self-control in each of these 5 areas of weakness.</a:t>
            </a:r>
          </a:p>
        </p:txBody>
      </p:sp>
      <p:sp>
        <p:nvSpPr>
          <p:cNvPr id="384" name="Shape 384"/>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Reflect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457200" y="274637"/>
            <a:ext cx="8229600" cy="1002226"/>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Font typeface="Arial Black"/>
              <a:buNone/>
            </a:pPr>
            <a:r>
              <a:rPr lang="en-US" sz="2800" b="1" i="0" u="none" strike="noStrike" cap="none">
                <a:solidFill>
                  <a:schemeClr val="dk2"/>
                </a:solidFill>
                <a:latin typeface="Arial Black"/>
                <a:ea typeface="Arial Black"/>
                <a:cs typeface="Arial Black"/>
                <a:sym typeface="Arial Black"/>
              </a:rPr>
              <a:t>Fairness</a:t>
            </a:r>
          </a:p>
        </p:txBody>
      </p:sp>
      <p:sp>
        <p:nvSpPr>
          <p:cNvPr id="171" name="Shape 171"/>
          <p:cNvSpPr txBox="1">
            <a:spLocks noGrp="1"/>
          </p:cNvSpPr>
          <p:nvPr>
            <p:ph type="body" idx="1"/>
          </p:nvPr>
        </p:nvSpPr>
        <p:spPr>
          <a:xfrm>
            <a:off x="457200" y="1600200"/>
            <a:ext cx="8229600" cy="4525963"/>
          </a:xfrm>
          <a:prstGeom prst="rect">
            <a:avLst/>
          </a:prstGeom>
          <a:noFill/>
          <a:ln>
            <a:noFill/>
          </a:ln>
        </p:spPr>
        <p:txBody>
          <a:bodyPr wrap="square" lIns="0" tIns="0" rIns="0" bIns="0" anchor="t" anchorCtr="0">
            <a:noAutofit/>
          </a:bodyPr>
          <a:lstStyle/>
          <a:p>
            <a:pPr marL="342900" marR="0" lvl="0" indent="-342900" algn="l" rtl="0">
              <a:lnSpc>
                <a:spcPct val="115000"/>
              </a:lnSpc>
              <a:spcBef>
                <a:spcPts val="0"/>
              </a:spcBef>
              <a:spcAft>
                <a:spcPts val="0"/>
              </a:spcAft>
              <a:buClr>
                <a:schemeClr val="dk2"/>
              </a:buClr>
              <a:buSzPts val="2800"/>
              <a:buFont typeface="Arial"/>
              <a:buChar char="•"/>
            </a:pPr>
            <a:r>
              <a:rPr lang="en-US" sz="2800" b="0" i="0" u="none" strike="noStrike" cap="none">
                <a:solidFill>
                  <a:schemeClr val="accent3"/>
                </a:solidFill>
                <a:latin typeface="Arial"/>
                <a:ea typeface="Arial"/>
                <a:cs typeface="Arial"/>
                <a:sym typeface="Arial"/>
              </a:rPr>
              <a:t>Fairness means to…</a:t>
            </a:r>
          </a:p>
          <a:p>
            <a:pPr marL="342900" marR="0" lvl="0" indent="-342900" algn="l" rtl="0">
              <a:lnSpc>
                <a:spcPct val="115000"/>
              </a:lnSpc>
              <a:spcBef>
                <a:spcPts val="560"/>
              </a:spcBef>
              <a:spcAft>
                <a:spcPts val="0"/>
              </a:spcAft>
              <a:buClr>
                <a:schemeClr val="dk2"/>
              </a:buClr>
              <a:buSzPts val="2800"/>
              <a:buFont typeface="Arial"/>
              <a:buChar char="•"/>
            </a:pPr>
            <a:r>
              <a:rPr lang="en-US" sz="2800" b="0" i="0" u="none" strike="noStrike" cap="none">
                <a:solidFill>
                  <a:schemeClr val="accent3"/>
                </a:solidFill>
                <a:latin typeface="Arial"/>
                <a:ea typeface="Arial"/>
                <a:cs typeface="Arial"/>
                <a:sym typeface="Arial"/>
              </a:rPr>
              <a:t>Play by the rules </a:t>
            </a:r>
          </a:p>
          <a:p>
            <a:pPr marL="342900" marR="0" lvl="0" indent="-342900" algn="l" rtl="0">
              <a:lnSpc>
                <a:spcPct val="115000"/>
              </a:lnSpc>
              <a:spcBef>
                <a:spcPts val="560"/>
              </a:spcBef>
              <a:spcAft>
                <a:spcPts val="0"/>
              </a:spcAft>
              <a:buClr>
                <a:schemeClr val="dk2"/>
              </a:buClr>
              <a:buSzPts val="2800"/>
              <a:buFont typeface="Arial"/>
              <a:buChar char="•"/>
            </a:pPr>
            <a:r>
              <a:rPr lang="en-US" sz="2800" b="0" i="0" u="none" strike="noStrike" cap="none">
                <a:solidFill>
                  <a:schemeClr val="accent3"/>
                </a:solidFill>
                <a:latin typeface="Arial"/>
                <a:ea typeface="Arial"/>
                <a:cs typeface="Arial"/>
                <a:sym typeface="Arial"/>
              </a:rPr>
              <a:t>Take turns and share </a:t>
            </a:r>
          </a:p>
          <a:p>
            <a:pPr marL="342900" marR="0" lvl="0" indent="-342900" algn="l" rtl="0">
              <a:lnSpc>
                <a:spcPct val="115000"/>
              </a:lnSpc>
              <a:spcBef>
                <a:spcPts val="560"/>
              </a:spcBef>
              <a:spcAft>
                <a:spcPts val="0"/>
              </a:spcAft>
              <a:buClr>
                <a:schemeClr val="dk2"/>
              </a:buClr>
              <a:buSzPts val="2800"/>
              <a:buFont typeface="Arial"/>
              <a:buChar char="•"/>
            </a:pPr>
            <a:r>
              <a:rPr lang="en-US" sz="2800" b="0" i="0" u="none" strike="noStrike" cap="none">
                <a:solidFill>
                  <a:schemeClr val="accent3"/>
                </a:solidFill>
                <a:latin typeface="Arial"/>
                <a:ea typeface="Arial"/>
                <a:cs typeface="Arial"/>
                <a:sym typeface="Arial"/>
              </a:rPr>
              <a:t>Be open-minded; listen to others</a:t>
            </a:r>
          </a:p>
          <a:p>
            <a:pPr marL="342900" marR="0" lvl="0" indent="-342900" algn="l" rtl="0">
              <a:lnSpc>
                <a:spcPct val="115000"/>
              </a:lnSpc>
              <a:spcBef>
                <a:spcPts val="560"/>
              </a:spcBef>
              <a:spcAft>
                <a:spcPts val="0"/>
              </a:spcAft>
              <a:buClr>
                <a:schemeClr val="dk2"/>
              </a:buClr>
              <a:buSzPts val="2800"/>
              <a:buFont typeface="Arial"/>
              <a:buChar char="•"/>
            </a:pPr>
            <a:r>
              <a:rPr lang="en-US" sz="2800" b="0" i="0" u="none" strike="noStrike" cap="none">
                <a:solidFill>
                  <a:schemeClr val="accent3"/>
                </a:solidFill>
                <a:latin typeface="Arial"/>
                <a:ea typeface="Arial"/>
                <a:cs typeface="Arial"/>
                <a:sym typeface="Arial"/>
              </a:rPr>
              <a:t>Don’t take advantage of others</a:t>
            </a:r>
          </a:p>
          <a:p>
            <a:pPr marL="342900" marR="0" lvl="0" indent="-342900" algn="l" rtl="0">
              <a:lnSpc>
                <a:spcPct val="115000"/>
              </a:lnSpc>
              <a:spcBef>
                <a:spcPts val="560"/>
              </a:spcBef>
              <a:spcAft>
                <a:spcPts val="0"/>
              </a:spcAft>
              <a:buClr>
                <a:schemeClr val="dk2"/>
              </a:buClr>
              <a:buSzPts val="2800"/>
              <a:buFont typeface="Arial"/>
              <a:buChar char="•"/>
            </a:pPr>
            <a:r>
              <a:rPr lang="en-US" sz="2800" b="0" i="0" u="none" strike="noStrike" cap="none">
                <a:solidFill>
                  <a:schemeClr val="accent3"/>
                </a:solidFill>
                <a:latin typeface="Arial"/>
                <a:ea typeface="Arial"/>
                <a:cs typeface="Arial"/>
                <a:sym typeface="Arial"/>
              </a:rPr>
              <a:t>Don’t blame others carelessly </a:t>
            </a:r>
          </a:p>
          <a:p>
            <a:pPr marL="342900" marR="0" lvl="0" indent="-342900" algn="l" rtl="0">
              <a:lnSpc>
                <a:spcPct val="115000"/>
              </a:lnSpc>
              <a:spcBef>
                <a:spcPts val="560"/>
              </a:spcBef>
              <a:spcAft>
                <a:spcPts val="0"/>
              </a:spcAft>
              <a:buClr>
                <a:schemeClr val="dk2"/>
              </a:buClr>
              <a:buSzPts val="2800"/>
              <a:buFont typeface="Arial"/>
              <a:buChar char="•"/>
            </a:pPr>
            <a:r>
              <a:rPr lang="en-US" sz="2800" b="0" i="0" u="none" strike="noStrike" cap="none">
                <a:solidFill>
                  <a:schemeClr val="accent3"/>
                </a:solidFill>
                <a:latin typeface="Arial"/>
                <a:ea typeface="Arial"/>
                <a:cs typeface="Arial"/>
                <a:sym typeface="Arial"/>
              </a:rPr>
              <a:t>Treat all people fairly</a:t>
            </a:r>
          </a:p>
          <a:p>
            <a:pPr marL="342900" marR="0" lvl="0" indent="-342900" algn="l" rtl="0">
              <a:lnSpc>
                <a:spcPct val="115000"/>
              </a:lnSpc>
              <a:spcBef>
                <a:spcPts val="560"/>
              </a:spcBef>
              <a:spcAft>
                <a:spcPts val="0"/>
              </a:spcAft>
              <a:buClr>
                <a:schemeClr val="dk2"/>
              </a:buClr>
              <a:buFont typeface="Arial"/>
              <a:buNone/>
            </a:pPr>
            <a:endParaRPr sz="2800" b="0" i="0" u="none" strike="noStrike" cap="none">
              <a:solidFill>
                <a:schemeClr val="accent3"/>
              </a:solidFill>
              <a:latin typeface="Arial"/>
              <a:ea typeface="Arial"/>
              <a:cs typeface="Arial"/>
              <a:sym typeface="Arial"/>
            </a:endParaRPr>
          </a:p>
        </p:txBody>
      </p:sp>
      <p:sp>
        <p:nvSpPr>
          <p:cNvPr id="172" name="Shape 172"/>
          <p:cNvSpPr txBox="1">
            <a:spLocks noGrp="1"/>
          </p:cNvSpPr>
          <p:nvPr>
            <p:ph type="ftr" idx="11"/>
          </p:nvPr>
        </p:nvSpPr>
        <p:spPr>
          <a:xfrm>
            <a:off x="241284" y="6222998"/>
            <a:ext cx="2895600" cy="6350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chemeClr val="dk2"/>
              </a:buClr>
              <a:buFont typeface="Arial"/>
              <a:buNone/>
            </a:pPr>
            <a:r>
              <a:rPr lang="en-US" sz="1600" b="1" i="1" u="none" strike="noStrike" cap="none">
                <a:solidFill>
                  <a:schemeClr val="dk2"/>
                </a:solidFill>
                <a:latin typeface="Arial"/>
                <a:ea typeface="Arial"/>
                <a:cs typeface="Arial"/>
                <a:sym typeface="Arial"/>
              </a:rPr>
              <a:t>#OtherPeopleMatter</a:t>
            </a:r>
          </a:p>
        </p:txBody>
      </p:sp>
      <p:sp>
        <p:nvSpPr>
          <p:cNvPr id="173" name="Shape 173"/>
          <p:cNvSpPr txBox="1">
            <a:spLocks noGrp="1"/>
          </p:cNvSpPr>
          <p:nvPr>
            <p:ph type="sldNum" idx="12"/>
          </p:nvPr>
        </p:nvSpPr>
        <p:spPr>
          <a:xfrm>
            <a:off x="6791315" y="6222998"/>
            <a:ext cx="2133599" cy="635001"/>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chemeClr val="dk2"/>
              </a:buClr>
              <a:buFont typeface="Arial"/>
              <a:buNone/>
            </a:pPr>
            <a:r>
              <a:rPr lang="en-US" sz="1600" b="0" i="0" u="none" strike="noStrike" cap="none">
                <a:solidFill>
                  <a:schemeClr val="dk2"/>
                </a:solidFill>
                <a:latin typeface="Arial"/>
                <a:ea typeface="Arial"/>
                <a:cs typeface="Arial"/>
                <a:sym typeface="Arial"/>
              </a:rPr>
              <a:t>Day 1</a:t>
            </a:r>
          </a:p>
        </p:txBody>
      </p:sp>
      <p:pic>
        <p:nvPicPr>
          <p:cNvPr id="174" name="Shape 174"/>
          <p:cNvPicPr preferRelativeResize="0"/>
          <p:nvPr/>
        </p:nvPicPr>
        <p:blipFill rotWithShape="1">
          <a:blip r:embed="rId3">
            <a:alphaModFix/>
          </a:blip>
          <a:srcRect/>
          <a:stretch/>
        </p:blipFill>
        <p:spPr>
          <a:xfrm>
            <a:off x="0" y="0"/>
            <a:ext cx="9144001"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Controlling Your Emotions</a:t>
            </a:r>
          </a:p>
        </p:txBody>
      </p:sp>
      <p:sp>
        <p:nvSpPr>
          <p:cNvPr id="181" name="Shape 181"/>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What emotions are hardest for you to control? </a:t>
            </a:r>
          </a:p>
          <a:p>
            <a:pPr marL="457200" marR="0" lvl="0" indent="-457200" algn="l" rtl="0">
              <a:lnSpc>
                <a:spcPct val="115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What emotions are easiest for you to control? </a:t>
            </a:r>
          </a:p>
        </p:txBody>
      </p:sp>
      <p:pic>
        <p:nvPicPr>
          <p:cNvPr id="182" name="Shape 182" descr="Free vector graphic: Emotions, Smileys, Feelings, Faces - Free ..."/>
          <p:cNvPicPr preferRelativeResize="0"/>
          <p:nvPr/>
        </p:nvPicPr>
        <p:blipFill rotWithShape="1">
          <a:blip r:embed="rId3">
            <a:alphaModFix/>
          </a:blip>
          <a:srcRect/>
          <a:stretch/>
        </p:blipFill>
        <p:spPr>
          <a:xfrm>
            <a:off x="3323171" y="4091881"/>
            <a:ext cx="2581550" cy="1535500"/>
          </a:xfrm>
          <a:prstGeom prst="rect">
            <a:avLst/>
          </a:prstGeom>
          <a:noFill/>
          <a:ln>
            <a:noFill/>
          </a:ln>
        </p:spPr>
      </p:pic>
      <p:sp>
        <p:nvSpPr>
          <p:cNvPr id="183" name="Shape 183"/>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Emotions and the Brain</a:t>
            </a:r>
          </a:p>
        </p:txBody>
      </p:sp>
      <p:sp>
        <p:nvSpPr>
          <p:cNvPr id="190" name="Shape 190"/>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Understand</a:t>
            </a:r>
          </a:p>
        </p:txBody>
      </p:sp>
      <p:sp>
        <p:nvSpPr>
          <p:cNvPr id="191" name="Shape 191" descr="The Sentis Brain Animation Series takes you on a tour of the brain through a series of short and sharp animations.  The fifth in the series explains what is happening in our brains as we experience emotions -- both the helpful and unhelpful ones! This empowering animation demonstrates that while sometimes our emotions can 'hijack' our rational thinking, we also have the power to manage our emotions with conscious thought.    Who is Sentis? We are a global team assisting individuals and organisations change their lives for the better.  The human mind is our focus and we believe the mind is an individual's most important performance tool.  We are the world leaders in the application of psychology and neuroscience to safety, leadership development, and wellbeing in the workplace.  Check us out at http://www.sentis.com.au/  If you could like to discuss how we can create animation and video as part of a tailored training program for your organisation contact us today. http://www.sentis.com.au/contact/" title="Emotions and the Brain">
            <a:hlinkClick r:id="rId3"/>
          </p:cNvPr>
          <p:cNvSpPr/>
          <p:nvPr/>
        </p:nvSpPr>
        <p:spPr>
          <a:xfrm>
            <a:off x="634025" y="1657325"/>
            <a:ext cx="6081275" cy="4560950"/>
          </a:xfrm>
          <a:prstGeom prst="rect">
            <a:avLst/>
          </a:prstGeom>
          <a:blipFill>
            <a:blip r:embed="rId4">
              <a:alphaModFix/>
            </a:blip>
            <a:stretch>
              <a:fillRect/>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Emotions and the Brain</a:t>
            </a:r>
          </a:p>
        </p:txBody>
      </p:sp>
      <p:sp>
        <p:nvSpPr>
          <p:cNvPr id="198" name="Shape 198"/>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Font typeface="Arial"/>
              <a:buNone/>
            </a:pPr>
            <a:r>
              <a:rPr lang="en-US" sz="2400" b="0" i="0" u="none" strike="noStrike" cap="none">
                <a:solidFill>
                  <a:srgbClr val="1C2B39"/>
                </a:solidFill>
                <a:latin typeface="Arial"/>
                <a:ea typeface="Arial"/>
                <a:cs typeface="Arial"/>
                <a:sym typeface="Arial"/>
              </a:rPr>
              <a:t>The video stated, “Emotions can hijack your brain.” </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What does this statement mean? </a:t>
            </a: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What is a personal example of when your emotions hijacked your brain?</a:t>
            </a:r>
          </a:p>
        </p:txBody>
      </p:sp>
      <p:pic>
        <p:nvPicPr>
          <p:cNvPr id="199" name="Shape 199" descr="File:Manga emotions-EN.jpg - Wikimedia Commons"/>
          <p:cNvPicPr preferRelativeResize="0"/>
          <p:nvPr/>
        </p:nvPicPr>
        <p:blipFill rotWithShape="1">
          <a:blip r:embed="rId3">
            <a:alphaModFix/>
          </a:blip>
          <a:srcRect/>
          <a:stretch/>
        </p:blipFill>
        <p:spPr>
          <a:xfrm>
            <a:off x="3665403" y="4308881"/>
            <a:ext cx="2697887" cy="1757401"/>
          </a:xfrm>
          <a:prstGeom prst="rect">
            <a:avLst/>
          </a:prstGeom>
          <a:noFill/>
          <a:ln>
            <a:noFill/>
          </a:ln>
        </p:spPr>
      </p:pic>
      <p:sp>
        <p:nvSpPr>
          <p:cNvPr id="200" name="Shape 200"/>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Kevin Lott Speaks</a:t>
            </a:r>
          </a:p>
        </p:txBody>
      </p:sp>
      <p:sp>
        <p:nvSpPr>
          <p:cNvPr id="207" name="Shape 207"/>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Understand</a:t>
            </a:r>
          </a:p>
        </p:txBody>
      </p:sp>
      <p:sp>
        <p:nvSpPr>
          <p:cNvPr id="208" name="Shape 208" descr="This video is about Controlling Your Emotions. Do you CONTROL your emotions or do your emotions CONTROL you? See heres a life lesson that we all could use. Never make an emotional decision. Getting emotional can ruin so many things.  I decided to dedicate my life to helping others to discover their purpose, achieve results, and share their voice with the world. I want to provide an outlet for individuals who want more. I want to give you content and information that will benefit your life and goals.  I focus on getting better in these 6 areas of life:  Personal Growth Income/finances Career Relationships Spiritual Awareness Body/health  Think about it, if you were to become well rounded in all of these areas of life, how much more would your life improve? So what is it that you are looking for? reach out to me on any of the social platforms and let me know.   EMAIL: klott30@gmail.com Facebook: https://www.facebook.com/KevinLottSpeaks Instagram: https://www.instagram.com/kevinlottspeaks Twitter: https://www.twitter.com/kevinlottspeaks Periscope.tv - @KevinLottSpeaks   See heres a life lesson that we all could use. Never make an emotional decision. I mean this is serious, there are people that are dead or in jail today based off of an emotional decision that they made. Getting emotional can ruin so many things. So again I ask you do you control your emotions or do your emotions control you? We’re faced with different emotions every single day. Some good, some bad. But ALL decisions should be made with a level head. Now will we get this right every time? of course not, we’re human… There are going to be times when somebody can make you so mad that you are ready to act.. out of anger. But I caution you against this… because when you combat anger with anger or hurt with hurt all society ends up with is two angry and hurt people. Negative emotions will make you say things you regret, lose out on opportunities, lose friendships, and more. Think about your life right now and how certain situations could have been avoided if you gave yourself time to control your emotions before making a decision. Some people will try to purposely make you upset just to get a reaction out of you.. Im telling you don’t give them that satisfaction. Some people get their high off of knowing that they can make you feel low.. and Part of maturing is learning not to get upset or react over every little thing. Don’t sweat the small stuff. and guess what.. its all small stuff. So grow in your ability to be in control of your emotions because ultimately you will have to live with the decisions that you make. Whether it be good or bad. and like I always say.. Go out and show the world what you are capable of. Im Out!" title="CONTROL YOUR EMOTIONS - (Motivation and Life Lesson)">
            <a:hlinkClick r:id="rId3"/>
          </p:cNvPr>
          <p:cNvSpPr/>
          <p:nvPr/>
        </p:nvSpPr>
        <p:spPr>
          <a:xfrm>
            <a:off x="623575" y="1667775"/>
            <a:ext cx="6025475" cy="4519100"/>
          </a:xfrm>
          <a:prstGeom prst="rect">
            <a:avLst/>
          </a:prstGeom>
          <a:blipFill>
            <a:blip r:embed="rId4">
              <a:alphaModFix/>
            </a:blip>
            <a:stretch>
              <a:fillRect/>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Black"/>
              <a:buNone/>
            </a:pPr>
            <a:r>
              <a:rPr lang="en-US" sz="3200" b="0" i="0" u="none" strike="noStrike" cap="none">
                <a:solidFill>
                  <a:srgbClr val="1A4625"/>
                </a:solidFill>
                <a:latin typeface="Arial Black"/>
                <a:ea typeface="Arial Black"/>
                <a:cs typeface="Arial Black"/>
                <a:sym typeface="Arial Black"/>
              </a:rPr>
              <a:t>Turn and Talk with a Partner</a:t>
            </a:r>
          </a:p>
        </p:txBody>
      </p:sp>
      <p:sp>
        <p:nvSpPr>
          <p:cNvPr id="215" name="Shape 215"/>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Would you describe yourself as someone who controls your emotions or do your emotions control you?</a:t>
            </a:r>
          </a:p>
          <a:p>
            <a:pPr marL="457200" marR="0" lvl="0" indent="-457200" algn="l" rtl="0">
              <a:lnSpc>
                <a:spcPct val="115000"/>
              </a:lnSpc>
              <a:spcBef>
                <a:spcPts val="1600"/>
              </a:spcBef>
              <a:spcAft>
                <a:spcPts val="0"/>
              </a:spcAft>
              <a:buClr>
                <a:schemeClr val="dk2"/>
              </a:buClr>
              <a:buSzPts val="24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ts val="2400"/>
              <a:buFont typeface="Arial"/>
              <a:buAutoNum type="arabicPeriod"/>
            </a:pPr>
            <a:r>
              <a:rPr lang="en-US" sz="2400" b="0" i="0" u="none" strike="noStrike" cap="none">
                <a:solidFill>
                  <a:srgbClr val="1C2B39"/>
                </a:solidFill>
                <a:latin typeface="Arial"/>
                <a:ea typeface="Arial"/>
                <a:cs typeface="Arial"/>
                <a:sym typeface="Arial"/>
              </a:rPr>
              <a:t>What situations in the past could you have avoided if you would’ve taken the time to think it through first instead of reacting based on your emotions? </a:t>
            </a:r>
          </a:p>
          <a:p>
            <a:pPr marL="0" marR="0" lvl="0" indent="0" algn="l" rtl="0">
              <a:lnSpc>
                <a:spcPct val="115000"/>
              </a:lnSpc>
              <a:spcBef>
                <a:spcPts val="1600"/>
              </a:spcBef>
              <a:spcAft>
                <a:spcPts val="0"/>
              </a:spcAft>
              <a:buClr>
                <a:schemeClr val="dk2"/>
              </a:buClr>
              <a:buFont typeface="Arial"/>
              <a:buNone/>
            </a:pPr>
            <a:endParaRPr sz="2400" b="0" i="0" u="none" strike="noStrike" cap="none">
              <a:solidFill>
                <a:srgbClr val="1C2B39"/>
              </a:solidFill>
              <a:latin typeface="Arial"/>
              <a:ea typeface="Arial"/>
              <a:cs typeface="Arial"/>
              <a:sym typeface="Arial"/>
            </a:endParaRPr>
          </a:p>
        </p:txBody>
      </p:sp>
      <p:sp>
        <p:nvSpPr>
          <p:cNvPr id="216" name="Shape 216"/>
          <p:cNvSpPr txBox="1">
            <a:spLocks noGrp="1"/>
          </p:cNvSpPr>
          <p:nvPr>
            <p:ph type="sldNum" idx="4294967295"/>
          </p:nvPr>
        </p:nvSpPr>
        <p:spPr>
          <a:xfrm>
            <a:off x="7961376" y="6324900"/>
            <a:ext cx="1072599" cy="533100"/>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theme/theme1.xml><?xml version="1.0" encoding="utf-8"?>
<a:theme xmlns:a="http://schemas.openxmlformats.org/drawingml/2006/main" name="Theme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1171</Words>
  <Application>Microsoft Office PowerPoint</Application>
  <PresentationFormat>On-screen Show (4:3)</PresentationFormat>
  <Paragraphs>192</Paragraphs>
  <Slides>30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Calibri</vt:lpstr>
      <vt:lpstr>Arial</vt:lpstr>
      <vt:lpstr>Arial Black</vt:lpstr>
      <vt:lpstr>Theme1</vt:lpstr>
      <vt:lpstr>Self-Control</vt:lpstr>
      <vt:lpstr>  Understand</vt:lpstr>
      <vt:lpstr>Self-Control</vt:lpstr>
      <vt:lpstr>Fairness</vt:lpstr>
      <vt:lpstr>Controlling Your Emotions</vt:lpstr>
      <vt:lpstr>Emotions and the Brain</vt:lpstr>
      <vt:lpstr>Emotions and the Brain</vt:lpstr>
      <vt:lpstr>Kevin Lott Speaks</vt:lpstr>
      <vt:lpstr>Turn and Talk with a Partner</vt:lpstr>
      <vt:lpstr>Words of Wisdom from Kevin Lott</vt:lpstr>
      <vt:lpstr>Willpower and Self-Control</vt:lpstr>
      <vt:lpstr>3 Elements of Willpower</vt:lpstr>
      <vt:lpstr>  Engage</vt:lpstr>
      <vt:lpstr>A World of Self-Control</vt:lpstr>
      <vt:lpstr>A World with No Self-Control</vt:lpstr>
      <vt:lpstr>Bumper Sticker</vt:lpstr>
      <vt:lpstr>An Analogy of Self-Control</vt:lpstr>
      <vt:lpstr>Drama, Drama</vt:lpstr>
      <vt:lpstr>The Marshmallow Test</vt:lpstr>
      <vt:lpstr>Help Hotline 1-800-SELF-CONTROL</vt:lpstr>
      <vt:lpstr>The Stress Factor</vt:lpstr>
      <vt:lpstr>Circle of Control and No Control</vt:lpstr>
      <vt:lpstr>PowerPoint Presentation</vt:lpstr>
      <vt:lpstr>PowerPoint Presentation</vt:lpstr>
      <vt:lpstr>Circle of Control Reflection</vt:lpstr>
      <vt:lpstr>The Arch Enemy of Self-Control</vt:lpstr>
      <vt:lpstr>Great Debate</vt:lpstr>
      <vt:lpstr>Sell It To Us!</vt:lpstr>
      <vt:lpstr>  Reflect</vt:lpstr>
      <vt:lpstr>Self-Control Self Reflection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Self-Control</dc:title>
  <dc:creator>mzeches</dc:creator>
  <cp:lastModifiedBy>mzeches</cp:lastModifiedBy>
  <cp:revision>1</cp:revision>
  <dcterms:modified xsi:type="dcterms:W3CDTF">2017-12-01T02:59:52Z</dcterms:modified>
</cp:coreProperties>
</file>