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Arial Black" panose="020B0A04020102020204" pitchFamily="34" charset="0"/>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73559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oHv6vTKD6l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yA5Qpt1JRE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EltIpB4EtY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TzTt1VnHR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LsOo3jzkhY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6327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5" name="Shape 215"/>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10</a:t>
            </a:fld>
            <a:endParaRPr lang="en-US"/>
          </a:p>
        </p:txBody>
      </p:sp>
    </p:spTree>
    <p:extLst>
      <p:ext uri="{BB962C8B-B14F-4D97-AF65-F5344CB8AC3E}">
        <p14:creationId xmlns:p14="http://schemas.microsoft.com/office/powerpoint/2010/main" val="316680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03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2853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660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932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9461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8022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10039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3483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Video Link: </a:t>
            </a:r>
            <a:r>
              <a:rPr lang="en-US" sz="1200" b="0" i="0" u="sng" strike="noStrike" cap="none">
                <a:solidFill>
                  <a:schemeClr val="hlink"/>
                </a:solidFill>
                <a:latin typeface="Calibri"/>
                <a:ea typeface="Calibri"/>
                <a:cs typeface="Calibri"/>
                <a:sym typeface="Calibri"/>
                <a:hlinkClick r:id="rId3"/>
              </a:rPr>
              <a:t>https://www.youtube.com/watch?v=oHv6vTKD6lg</a:t>
            </a:r>
            <a:r>
              <a:rPr lang="en-US" sz="1200" b="0" i="0" u="none" strike="noStrike" cap="none">
                <a:solidFill>
                  <a:schemeClr val="dk1"/>
                </a:solidFill>
                <a:latin typeface="Calibri"/>
                <a:ea typeface="Calibri"/>
                <a:cs typeface="Calibri"/>
                <a:sym typeface="Calibri"/>
              </a:rPr>
              <a:t> </a:t>
            </a: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612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16059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2256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8008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59105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Video Link: </a:t>
            </a:r>
            <a:r>
              <a:rPr lang="en-US" sz="1200" b="0" i="0" u="sng" strike="noStrike" cap="none">
                <a:solidFill>
                  <a:schemeClr val="hlink"/>
                </a:solidFill>
                <a:latin typeface="Calibri"/>
                <a:ea typeface="Calibri"/>
                <a:cs typeface="Calibri"/>
                <a:sym typeface="Calibri"/>
                <a:hlinkClick r:id="rId3"/>
              </a:rPr>
              <a:t>https://www.youtube.com/watch?v=yA5Qpt1JRE4</a:t>
            </a:r>
            <a:r>
              <a:rPr lang="en-US" sz="1200" b="0" i="0" u="none" strike="noStrike" cap="none">
                <a:solidFill>
                  <a:schemeClr val="dk1"/>
                </a:solidFill>
                <a:latin typeface="Calibri"/>
                <a:ea typeface="Calibri"/>
                <a:cs typeface="Calibri"/>
                <a:sym typeface="Calibri"/>
              </a:rPr>
              <a:t> </a:t>
            </a:r>
          </a:p>
        </p:txBody>
      </p:sp>
      <p:sp>
        <p:nvSpPr>
          <p:cNvPr id="308" name="Shape 308"/>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6939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55602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4" name="Shape 324"/>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1848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73580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4367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26765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2" name="Shape 352"/>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007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4578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949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Video Link: https://www.youtube.com/watch?v=ZNzgTV6Hv70</a:t>
            </a: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8192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288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Video Link: </a:t>
            </a:r>
            <a:r>
              <a:rPr lang="en-US" u="sng">
                <a:solidFill>
                  <a:schemeClr val="hlink"/>
                </a:solidFill>
                <a:hlinkClick r:id="rId3"/>
              </a:rPr>
              <a:t>https://www.youtube.com/watch?v=EltIpB4EtYU</a:t>
            </a:r>
            <a:r>
              <a:rPr lang="en-US"/>
              <a:t> </a:t>
            </a: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048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Video Link: </a:t>
            </a:r>
            <a:r>
              <a:rPr lang="en-US" u="sng">
                <a:solidFill>
                  <a:schemeClr val="hlink"/>
                </a:solidFill>
                <a:hlinkClick r:id="rId3"/>
              </a:rPr>
              <a:t>https://www.youtube.com/watch?v=HTzTt1VnHRM</a:t>
            </a:r>
            <a:r>
              <a:rPr lang="en-US" u="none">
                <a:solidFill>
                  <a:schemeClr val="dk1"/>
                </a:solidFill>
              </a:rPr>
              <a:t> </a:t>
            </a: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962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Video Link: </a:t>
            </a:r>
            <a:r>
              <a:rPr lang="en-US" u="sng">
                <a:solidFill>
                  <a:schemeClr val="hlink"/>
                </a:solidFill>
                <a:hlinkClick r:id="rId3"/>
              </a:rPr>
              <a:t>https://www.youtube.com/watch?v=LsOo3jzkhYA</a:t>
            </a:r>
            <a:r>
              <a:rPr lang="en-US" u="none">
                <a:solidFill>
                  <a:schemeClr val="dk1"/>
                </a:solidFill>
              </a:rPr>
              <a:t> </a:t>
            </a: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0224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pic>
        <p:nvPicPr>
          <p:cNvPr id="14" name="Shape 14" descr="Artboard 1-100.jpg"/>
          <p:cNvPicPr preferRelativeResize="0"/>
          <p:nvPr/>
        </p:nvPicPr>
        <p:blipFill rotWithShape="1">
          <a:blip r:embed="rId2">
            <a:alphaModFix/>
          </a:blip>
          <a:srcRect/>
          <a:stretch/>
        </p:blipFill>
        <p:spPr>
          <a:xfrm>
            <a:off x="3657625" y="-50"/>
            <a:ext cx="5486381" cy="6858000"/>
          </a:xfrm>
          <a:prstGeom prst="rect">
            <a:avLst/>
          </a:prstGeom>
          <a:noFill/>
          <a:ln>
            <a:noFill/>
          </a:ln>
        </p:spPr>
      </p:pic>
      <p:sp>
        <p:nvSpPr>
          <p:cNvPr id="15" name="Shape 15"/>
          <p:cNvSpPr txBox="1">
            <a:spLocks noGrp="1"/>
          </p:cNvSpPr>
          <p:nvPr>
            <p:ph type="title"/>
          </p:nvPr>
        </p:nvSpPr>
        <p:spPr>
          <a:xfrm>
            <a:off x="4559300" y="4273550"/>
            <a:ext cx="4121100" cy="2000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FFFFFF"/>
              </a:buClr>
              <a:buFont typeface="Arial Black"/>
              <a:buNone/>
              <a:defRPr sz="3600" b="1" i="0" u="none" strike="noStrike" cap="none">
                <a:solidFill>
                  <a:srgbClr val="FFFFFF"/>
                </a:solidFill>
                <a:latin typeface="Arial Black"/>
                <a:ea typeface="Arial Black"/>
                <a:cs typeface="Arial Black"/>
                <a:sym typeface="Arial Black"/>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pic>
        <p:nvPicPr>
          <p:cNvPr id="16" name="Shape 16" descr="PPP-Logo_RGB.png"/>
          <p:cNvPicPr preferRelativeResize="0"/>
          <p:nvPr/>
        </p:nvPicPr>
        <p:blipFill rotWithShape="1">
          <a:blip r:embed="rId3">
            <a:alphaModFix/>
          </a:blip>
          <a:srcRect/>
          <a:stretch/>
        </p:blipFill>
        <p:spPr>
          <a:xfrm>
            <a:off x="0" y="0"/>
            <a:ext cx="3661650" cy="3661650"/>
          </a:xfrm>
          <a:prstGeom prst="rect">
            <a:avLst/>
          </a:prstGeom>
          <a:noFill/>
          <a:ln>
            <a:noFill/>
          </a:ln>
        </p:spPr>
      </p:pic>
      <p:sp>
        <p:nvSpPr>
          <p:cNvPr id="17" name="Shape 17"/>
          <p:cNvSpPr/>
          <p:nvPr/>
        </p:nvSpPr>
        <p:spPr>
          <a:xfrm>
            <a:off x="3581400" y="4273550"/>
            <a:ext cx="216000" cy="20001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txBox="1"/>
          <p:nvPr/>
        </p:nvSpPr>
        <p:spPr>
          <a:xfrm>
            <a:off x="892125" y="5083100"/>
            <a:ext cx="1877400" cy="3810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4EC3E0"/>
              </a:buClr>
              <a:buSzPct val="25000"/>
              <a:buFont typeface="Arial"/>
              <a:buNone/>
            </a:pPr>
            <a:r>
              <a:rPr lang="en-US" sz="1400" b="1" i="0" u="none" strike="noStrike" cap="none">
                <a:solidFill>
                  <a:srgbClr val="4EC3E0"/>
                </a:solidFill>
                <a:latin typeface="Arial"/>
                <a:ea typeface="Arial"/>
                <a:cs typeface="Arial"/>
                <a:sym typeface="Arial"/>
              </a:rPr>
              <a:t>#OtherPeopleMatter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two columns 2">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841750" y="1782250"/>
            <a:ext cx="4146600" cy="925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1" i="1" u="none" strike="noStrike" cap="none">
                <a:solidFill>
                  <a:srgbClr val="1A4625"/>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pic>
        <p:nvPicPr>
          <p:cNvPr id="89" name="Shape 89" descr="File_000 (2).png"/>
          <p:cNvPicPr preferRelativeResize="0"/>
          <p:nvPr/>
        </p:nvPicPr>
        <p:blipFill rotWithShape="1">
          <a:blip r:embed="rId2">
            <a:alphaModFix/>
          </a:blip>
          <a:srcRect l="15346" r="8607"/>
          <a:stretch/>
        </p:blipFill>
        <p:spPr>
          <a:xfrm>
            <a:off x="0" y="0"/>
            <a:ext cx="3536998" cy="6858000"/>
          </a:xfrm>
          <a:prstGeom prst="rect">
            <a:avLst/>
          </a:prstGeom>
          <a:noFill/>
          <a:ln>
            <a:noFill/>
          </a:ln>
        </p:spPr>
      </p:pic>
      <p:pic>
        <p:nvPicPr>
          <p:cNvPr id="90" name="Shape 90" descr="PPP-Logo_RGB.png"/>
          <p:cNvPicPr preferRelativeResize="0"/>
          <p:nvPr/>
        </p:nvPicPr>
        <p:blipFill rotWithShape="1">
          <a:blip r:embed="rId3">
            <a:alphaModFix/>
          </a:blip>
          <a:srcRect/>
          <a:stretch/>
        </p:blipFill>
        <p:spPr>
          <a:xfrm>
            <a:off x="7543800" y="0"/>
            <a:ext cx="1600200" cy="1600199"/>
          </a:xfrm>
          <a:prstGeom prst="rect">
            <a:avLst/>
          </a:prstGeom>
          <a:noFill/>
          <a:ln>
            <a:noFill/>
          </a:ln>
        </p:spPr>
      </p:pic>
      <p:sp>
        <p:nvSpPr>
          <p:cNvPr id="91" name="Shape 91"/>
          <p:cNvSpPr txBox="1">
            <a:spLocks noGrp="1"/>
          </p:cNvSpPr>
          <p:nvPr>
            <p:ph type="subTitle" idx="1"/>
          </p:nvPr>
        </p:nvSpPr>
        <p:spPr>
          <a:xfrm>
            <a:off x="3841750" y="5454650"/>
            <a:ext cx="4483200" cy="6285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wo columns 1">
    <p:spTree>
      <p:nvGrpSpPr>
        <p:cNvPr id="1" name="Shape 93"/>
        <p:cNvGrpSpPr/>
        <p:nvPr/>
      </p:nvGrpSpPr>
      <p:grpSpPr>
        <a:xfrm>
          <a:off x="0" y="0"/>
          <a:ext cx="0" cy="0"/>
          <a:chOff x="0" y="0"/>
          <a:chExt cx="0" cy="0"/>
        </a:xfrm>
      </p:grpSpPr>
      <p:sp>
        <p:nvSpPr>
          <p:cNvPr id="94" name="Shape 94"/>
          <p:cNvSpPr txBox="1"/>
          <p:nvPr/>
        </p:nvSpPr>
        <p:spPr>
          <a:xfrm>
            <a:off x="3930650" y="361315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5" name="Shape 95" descr="File_000 (2).png"/>
          <p:cNvPicPr preferRelativeResize="0"/>
          <p:nvPr/>
        </p:nvPicPr>
        <p:blipFill rotWithShape="1">
          <a:blip r:embed="rId2">
            <a:alphaModFix/>
          </a:blip>
          <a:srcRect l="15346" r="8607"/>
          <a:stretch/>
        </p:blipFill>
        <p:spPr>
          <a:xfrm>
            <a:off x="5607000" y="-19050"/>
            <a:ext cx="3537001" cy="6877051"/>
          </a:xfrm>
          <a:prstGeom prst="rect">
            <a:avLst/>
          </a:prstGeom>
          <a:noFill/>
          <a:ln>
            <a:noFill/>
          </a:ln>
        </p:spPr>
      </p:pic>
      <p:sp>
        <p:nvSpPr>
          <p:cNvPr id="96" name="Shape 96"/>
          <p:cNvSpPr txBox="1">
            <a:spLocks noGrp="1"/>
          </p:cNvSpPr>
          <p:nvPr>
            <p:ph type="title"/>
          </p:nvPr>
        </p:nvSpPr>
        <p:spPr>
          <a:xfrm>
            <a:off x="565150" y="2163250"/>
            <a:ext cx="4146600" cy="925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97" name="Shape 97"/>
          <p:cNvSpPr txBox="1">
            <a:spLocks noGrp="1"/>
          </p:cNvSpPr>
          <p:nvPr>
            <p:ph type="subTitle" idx="1"/>
          </p:nvPr>
        </p:nvSpPr>
        <p:spPr>
          <a:xfrm>
            <a:off x="565150" y="1746250"/>
            <a:ext cx="4648200" cy="4170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98" name="Shape 98"/>
          <p:cNvSpPr txBox="1"/>
          <p:nvPr/>
        </p:nvSpPr>
        <p:spPr>
          <a:xfrm>
            <a:off x="654050" y="365210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txBox="1">
            <a:spLocks noGrp="1"/>
          </p:cNvSpPr>
          <p:nvPr>
            <p:ph type="body" idx="2"/>
          </p:nvPr>
        </p:nvSpPr>
        <p:spPr>
          <a:xfrm>
            <a:off x="654050" y="3847175"/>
            <a:ext cx="4648200" cy="17763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0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1"/>
        <p:cNvGrpSpPr/>
        <p:nvPr/>
      </p:nvGrpSpPr>
      <p:grpSpPr>
        <a:xfrm>
          <a:off x="0" y="0"/>
          <a:ext cx="0" cy="0"/>
          <a:chOff x="0" y="0"/>
          <a:chExt cx="0" cy="0"/>
        </a:xfrm>
      </p:grpSpPr>
      <p:sp>
        <p:nvSpPr>
          <p:cNvPr id="102" name="Shape 102"/>
          <p:cNvSpPr/>
          <p:nvPr/>
        </p:nvSpPr>
        <p:spPr>
          <a:xfrm>
            <a:off x="-12700" y="-19050"/>
            <a:ext cx="9156600" cy="68769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1C2B39"/>
              </a:solidFill>
              <a:latin typeface="Arial"/>
              <a:ea typeface="Arial"/>
              <a:cs typeface="Arial"/>
              <a:sym typeface="Arial"/>
            </a:endParaRPr>
          </a:p>
        </p:txBody>
      </p:sp>
      <p:sp>
        <p:nvSpPr>
          <p:cNvPr id="103" name="Shape 103"/>
          <p:cNvSpPr/>
          <p:nvPr/>
        </p:nvSpPr>
        <p:spPr>
          <a:xfrm>
            <a:off x="0" y="6324874"/>
            <a:ext cx="9144000" cy="533099"/>
          </a:xfrm>
          <a:prstGeom prst="rect">
            <a:avLst/>
          </a:prstGeom>
          <a:solidFill>
            <a:srgbClr val="D9D9D9"/>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04" name="Shape 104"/>
          <p:cNvSpPr txBox="1"/>
          <p:nvPr/>
        </p:nvSpPr>
        <p:spPr>
          <a:xfrm>
            <a:off x="3930650" y="361315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05" name="Shape 105"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106" name="Shape 106"/>
          <p:cNvSpPr/>
          <p:nvPr/>
        </p:nvSpPr>
        <p:spPr>
          <a:xfrm>
            <a:off x="423075" y="1905125"/>
            <a:ext cx="3028500" cy="3028500"/>
          </a:xfrm>
          <a:prstGeom prst="ellipse">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7" name="Shape 107"/>
          <p:cNvSpPr txBox="1">
            <a:spLocks noGrp="1"/>
          </p:cNvSpPr>
          <p:nvPr>
            <p:ph type="title"/>
          </p:nvPr>
        </p:nvSpPr>
        <p:spPr>
          <a:xfrm>
            <a:off x="3841750" y="2163250"/>
            <a:ext cx="4146600" cy="925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08" name="Shape 108"/>
          <p:cNvSpPr txBox="1">
            <a:spLocks noGrp="1"/>
          </p:cNvSpPr>
          <p:nvPr>
            <p:ph type="subTitle" idx="1"/>
          </p:nvPr>
        </p:nvSpPr>
        <p:spPr>
          <a:xfrm>
            <a:off x="3841750" y="1746250"/>
            <a:ext cx="4648200" cy="4170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09" name="Shape 109"/>
          <p:cNvSpPr txBox="1"/>
          <p:nvPr/>
        </p:nvSpPr>
        <p:spPr>
          <a:xfrm>
            <a:off x="3930650" y="365210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0" name="Shape 110"/>
          <p:cNvSpPr txBox="1">
            <a:spLocks noGrp="1"/>
          </p:cNvSpPr>
          <p:nvPr>
            <p:ph type="body" idx="2"/>
          </p:nvPr>
        </p:nvSpPr>
        <p:spPr>
          <a:xfrm>
            <a:off x="3930650" y="3847175"/>
            <a:ext cx="4648200" cy="17763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0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11" name="Shape 111"/>
          <p:cNvSpPr/>
          <p:nvPr/>
        </p:nvSpPr>
        <p:spPr>
          <a:xfrm>
            <a:off x="537925" y="2029600"/>
            <a:ext cx="2798700" cy="2798700"/>
          </a:xfrm>
          <a:prstGeom prst="ellipse">
            <a:avLst/>
          </a:prstGeom>
          <a:noFill/>
          <a:ln w="9525" cap="flat" cmpd="sng">
            <a:solidFill>
              <a:srgbClr val="4EC3E0"/>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2" name="Shape 112"/>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1">
    <p:spTree>
      <p:nvGrpSpPr>
        <p:cNvPr id="1" name="Shape 113"/>
        <p:cNvGrpSpPr/>
        <p:nvPr/>
      </p:nvGrpSpPr>
      <p:grpSpPr>
        <a:xfrm>
          <a:off x="0" y="0"/>
          <a:ext cx="0" cy="0"/>
          <a:chOff x="0" y="0"/>
          <a:chExt cx="0" cy="0"/>
        </a:xfrm>
      </p:grpSpPr>
      <p:sp>
        <p:nvSpPr>
          <p:cNvPr id="114" name="Shape 114"/>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pic>
        <p:nvPicPr>
          <p:cNvPr id="115" name="Shape 115"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116" name="Shape 116"/>
          <p:cNvSpPr txBox="1">
            <a:spLocks noGrp="1"/>
          </p:cNvSpPr>
          <p:nvPr>
            <p:ph type="title"/>
          </p:nvPr>
        </p:nvSpPr>
        <p:spPr>
          <a:xfrm>
            <a:off x="571525" y="581400"/>
            <a:ext cx="6522900"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117" name="Shape 117"/>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
        <p:nvSpPr>
          <p:cNvPr id="118" name="Shape 118"/>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1 1">
    <p:spTree>
      <p:nvGrpSpPr>
        <p:cNvPr id="1" name="Shape 119"/>
        <p:cNvGrpSpPr/>
        <p:nvPr/>
      </p:nvGrpSpPr>
      <p:grpSpPr>
        <a:xfrm>
          <a:off x="0" y="0"/>
          <a:ext cx="0" cy="0"/>
          <a:chOff x="0" y="0"/>
          <a:chExt cx="0" cy="0"/>
        </a:xfrm>
      </p:grpSpPr>
      <p:sp>
        <p:nvSpPr>
          <p:cNvPr id="120" name="Shape 120"/>
          <p:cNvSpPr/>
          <p:nvPr/>
        </p:nvSpPr>
        <p:spPr>
          <a:xfrm>
            <a:off x="0" y="5120225"/>
            <a:ext cx="9144000" cy="1737600"/>
          </a:xfrm>
          <a:prstGeom prst="rect">
            <a:avLst/>
          </a:prstGeom>
          <a:solidFill>
            <a:srgbClr val="1A4625"/>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121" name="Shape 121"/>
          <p:cNvSpPr txBox="1">
            <a:spLocks noGrp="1"/>
          </p:cNvSpPr>
          <p:nvPr>
            <p:ph type="subTitle" idx="1"/>
          </p:nvPr>
        </p:nvSpPr>
        <p:spPr>
          <a:xfrm>
            <a:off x="487875" y="5267925"/>
            <a:ext cx="8300700" cy="15900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1"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text 1">
    <p:bg>
      <p:bgPr>
        <a:solidFill>
          <a:srgbClr val="1A4625"/>
        </a:solidFill>
        <a:effectLst/>
      </p:bgPr>
    </p:bg>
    <p:spTree>
      <p:nvGrpSpPr>
        <p:cNvPr id="1" name="Shape 123"/>
        <p:cNvGrpSpPr/>
        <p:nvPr/>
      </p:nvGrpSpPr>
      <p:grpSpPr>
        <a:xfrm>
          <a:off x="0" y="0"/>
          <a:ext cx="0" cy="0"/>
          <a:chOff x="0" y="0"/>
          <a:chExt cx="0" cy="0"/>
        </a:xfrm>
      </p:grpSpPr>
      <p:pic>
        <p:nvPicPr>
          <p:cNvPr id="124" name="Shape 124" descr="File_000.png"/>
          <p:cNvPicPr preferRelativeResize="0"/>
          <p:nvPr/>
        </p:nvPicPr>
        <p:blipFill rotWithShape="1">
          <a:blip r:embed="rId2">
            <a:alphaModFix amt="16000"/>
          </a:blip>
          <a:srcRect l="1475" r="1464"/>
          <a:stretch/>
        </p:blipFill>
        <p:spPr>
          <a:xfrm>
            <a:off x="0" y="0"/>
            <a:ext cx="9144002" cy="6858001"/>
          </a:xfrm>
          <a:prstGeom prst="rect">
            <a:avLst/>
          </a:prstGeom>
          <a:noFill/>
          <a:ln>
            <a:noFill/>
          </a:ln>
        </p:spPr>
      </p:pic>
      <p:sp>
        <p:nvSpPr>
          <p:cNvPr id="125" name="Shape 125"/>
          <p:cNvSpPr txBox="1">
            <a:spLocks noGrp="1"/>
          </p:cNvSpPr>
          <p:nvPr>
            <p:ph type="subTitle" idx="1"/>
          </p:nvPr>
        </p:nvSpPr>
        <p:spPr>
          <a:xfrm>
            <a:off x="819150" y="2188425"/>
            <a:ext cx="7505700" cy="28725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3600" b="0" i="1"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26" name="Shape 126"/>
          <p:cNvSpPr txBox="1">
            <a:spLocks noGrp="1"/>
          </p:cNvSpPr>
          <p:nvPr>
            <p:ph type="subTitle" idx="2"/>
          </p:nvPr>
        </p:nvSpPr>
        <p:spPr>
          <a:xfrm>
            <a:off x="831850" y="5226050"/>
            <a:ext cx="7493100" cy="6285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127" name="Shape 127" descr="PPP-Logo_REV.png"/>
          <p:cNvPicPr preferRelativeResize="0"/>
          <p:nvPr/>
        </p:nvPicPr>
        <p:blipFill rotWithShape="1">
          <a:blip r:embed="rId3">
            <a:alphaModFix/>
          </a:blip>
          <a:srcRect/>
          <a:stretch/>
        </p:blipFill>
        <p:spPr>
          <a:xfrm>
            <a:off x="4126750" y="220250"/>
            <a:ext cx="903298" cy="1201545"/>
          </a:xfrm>
          <a:prstGeom prst="rect">
            <a:avLst/>
          </a:prstGeom>
          <a:noFill/>
          <a:ln>
            <a:noFill/>
          </a:ln>
        </p:spPr>
      </p:pic>
      <p:sp>
        <p:nvSpPr>
          <p:cNvPr id="128" name="Shape 128"/>
          <p:cNvSpPr/>
          <p:nvPr/>
        </p:nvSpPr>
        <p:spPr>
          <a:xfrm>
            <a:off x="0" y="6324874"/>
            <a:ext cx="9144000" cy="533099"/>
          </a:xfrm>
          <a:prstGeom prst="rect">
            <a:avLst/>
          </a:prstGeom>
          <a:solidFill>
            <a:srgbClr val="486B5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486B51"/>
              </a:solidFill>
              <a:latin typeface="Arial"/>
              <a:ea typeface="Arial"/>
              <a:cs typeface="Arial"/>
              <a:sym typeface="Arial"/>
            </a:endParaRPr>
          </a:p>
        </p:txBody>
      </p:sp>
      <p:sp>
        <p:nvSpPr>
          <p:cNvPr id="129" name="Shape 129"/>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1" i="0" u="none" strike="noStrike" cap="none">
                <a:solidFill>
                  <a:srgbClr val="FFFFFF"/>
                </a:solidFill>
                <a:latin typeface="Arial"/>
                <a:ea typeface="Arial"/>
                <a:cs typeface="Arial"/>
                <a:sym typeface="Arial"/>
              </a:rPr>
              <a:t>#OtherPeopleMatter</a:t>
            </a:r>
          </a:p>
        </p:txBody>
      </p:sp>
      <p:sp>
        <p:nvSpPr>
          <p:cNvPr id="130" name="Shape 130"/>
          <p:cNvSpPr txBox="1"/>
          <p:nvPr/>
        </p:nvSpPr>
        <p:spPr>
          <a:xfrm>
            <a:off x="4323450" y="1695750"/>
            <a:ext cx="497100" cy="585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Black"/>
              <a:buNone/>
            </a:pPr>
            <a:r>
              <a:rPr lang="en-US" sz="4800" b="0" i="0" u="none" strike="noStrike" cap="none">
                <a:solidFill>
                  <a:srgbClr val="FFFFFF"/>
                </a:solidFill>
                <a:latin typeface="Arial Black"/>
                <a:ea typeface="Arial Black"/>
                <a:cs typeface="Arial Black"/>
                <a:sym typeface="Arial Black"/>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point">
    <p:spTree>
      <p:nvGrpSpPr>
        <p:cNvPr id="1" name="Shape 131"/>
        <p:cNvGrpSpPr/>
        <p:nvPr/>
      </p:nvGrpSpPr>
      <p:grpSpPr>
        <a:xfrm>
          <a:off x="0" y="0"/>
          <a:ext cx="0" cy="0"/>
          <a:chOff x="0" y="0"/>
          <a:chExt cx="0" cy="0"/>
        </a:xfrm>
      </p:grpSpPr>
      <p:sp>
        <p:nvSpPr>
          <p:cNvPr id="132" name="Shape 132"/>
          <p:cNvSpPr/>
          <p:nvPr/>
        </p:nvSpPr>
        <p:spPr>
          <a:xfrm>
            <a:off x="0" y="-19000"/>
            <a:ext cx="9144000" cy="68769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33" name="Shape 133"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134" name="Shape 134"/>
          <p:cNvSpPr txBox="1">
            <a:spLocks noGrp="1"/>
          </p:cNvSpPr>
          <p:nvPr>
            <p:ph type="title"/>
          </p:nvPr>
        </p:nvSpPr>
        <p:spPr>
          <a:xfrm>
            <a:off x="848950" y="600200"/>
            <a:ext cx="6694800" cy="5454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1A4625"/>
              </a:buClr>
              <a:buFont typeface="Arial Black"/>
              <a:buNone/>
              <a:defRPr sz="72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4800">
                <a:solidFill>
                  <a:schemeClr val="dk1"/>
                </a:solidFill>
              </a:defRPr>
            </a:lvl2pPr>
            <a:lvl3pPr lvl="2" indent="0" rtl="0">
              <a:spcBef>
                <a:spcPts val="0"/>
              </a:spcBef>
              <a:buClr>
                <a:schemeClr val="dk1"/>
              </a:buClr>
              <a:buFont typeface="Arial"/>
              <a:buNone/>
              <a:defRPr sz="4800">
                <a:solidFill>
                  <a:schemeClr val="dk1"/>
                </a:solidFill>
              </a:defRPr>
            </a:lvl3pPr>
            <a:lvl4pPr lvl="3" indent="0" rtl="0">
              <a:spcBef>
                <a:spcPts val="0"/>
              </a:spcBef>
              <a:buClr>
                <a:schemeClr val="dk1"/>
              </a:buClr>
              <a:buFont typeface="Arial"/>
              <a:buNone/>
              <a:defRPr sz="4800">
                <a:solidFill>
                  <a:schemeClr val="dk1"/>
                </a:solidFill>
              </a:defRPr>
            </a:lvl4pPr>
            <a:lvl5pPr lvl="4" indent="0" rtl="0">
              <a:spcBef>
                <a:spcPts val="0"/>
              </a:spcBef>
              <a:buClr>
                <a:schemeClr val="dk1"/>
              </a:buClr>
              <a:buFont typeface="Arial"/>
              <a:buNone/>
              <a:defRPr sz="4800">
                <a:solidFill>
                  <a:schemeClr val="dk1"/>
                </a:solidFill>
              </a:defRPr>
            </a:lvl5pPr>
            <a:lvl6pPr lvl="5" indent="0" rtl="0">
              <a:spcBef>
                <a:spcPts val="0"/>
              </a:spcBef>
              <a:buClr>
                <a:schemeClr val="dk1"/>
              </a:buClr>
              <a:buFont typeface="Arial"/>
              <a:buNone/>
              <a:defRPr sz="4800">
                <a:solidFill>
                  <a:schemeClr val="dk1"/>
                </a:solidFill>
              </a:defRPr>
            </a:lvl6pPr>
            <a:lvl7pPr lvl="6" indent="0" rtl="0">
              <a:spcBef>
                <a:spcPts val="0"/>
              </a:spcBef>
              <a:buClr>
                <a:schemeClr val="dk1"/>
              </a:buClr>
              <a:buFont typeface="Arial"/>
              <a:buNone/>
              <a:defRPr sz="4800">
                <a:solidFill>
                  <a:schemeClr val="dk1"/>
                </a:solidFill>
              </a:defRPr>
            </a:lvl7pPr>
            <a:lvl8pPr lvl="7" indent="0" rtl="0">
              <a:spcBef>
                <a:spcPts val="0"/>
              </a:spcBef>
              <a:buClr>
                <a:schemeClr val="dk1"/>
              </a:buClr>
              <a:buFont typeface="Arial"/>
              <a:buNone/>
              <a:defRPr sz="4800">
                <a:solidFill>
                  <a:schemeClr val="dk1"/>
                </a:solidFill>
              </a:defRPr>
            </a:lvl8pPr>
            <a:lvl9pPr lvl="8" indent="0" rtl="0">
              <a:spcBef>
                <a:spcPts val="0"/>
              </a:spcBef>
              <a:buClr>
                <a:schemeClr val="dk1"/>
              </a:buClr>
              <a:buFont typeface="Arial"/>
              <a:buNone/>
              <a:defRPr sz="4800">
                <a:solidFill>
                  <a:schemeClr val="dk1"/>
                </a:solidFill>
              </a:defRPr>
            </a:lvl9pPr>
          </a:lstStyle>
          <a:p>
            <a:endParaRPr/>
          </a:p>
        </p:txBody>
      </p:sp>
      <p:sp>
        <p:nvSpPr>
          <p:cNvPr id="135" name="Shape 135"/>
          <p:cNvSpPr/>
          <p:nvPr/>
        </p:nvSpPr>
        <p:spPr>
          <a:xfrm>
            <a:off x="0" y="6324874"/>
            <a:ext cx="9144000" cy="533099"/>
          </a:xfrm>
          <a:prstGeom prst="rect">
            <a:avLst/>
          </a:prstGeom>
          <a:solidFill>
            <a:srgbClr val="D8D8D8"/>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36" name="Shape 136"/>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
        <p:nvSpPr>
          <p:cNvPr id="137" name="Shape 137"/>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4179325" y="4042292"/>
            <a:ext cx="4430192" cy="1904999"/>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Arial Black"/>
              <a:buNone/>
              <a:defRPr sz="2400" b="1" i="0" u="none" strike="noStrike" cap="none">
                <a:solidFill>
                  <a:schemeClr val="lt1"/>
                </a:solidFill>
                <a:latin typeface="Arial Black"/>
                <a:ea typeface="Arial Black"/>
                <a:cs typeface="Arial Black"/>
                <a:sym typeface="Arial Black"/>
              </a:defRPr>
            </a:lvl1pPr>
            <a:lvl2pPr lvl="1" indent="0">
              <a:spcBef>
                <a:spcPts val="0"/>
              </a:spcBef>
              <a:buClr>
                <a:schemeClr val="dk1"/>
              </a:buClr>
              <a:buFont typeface="Arial"/>
              <a:buNone/>
              <a:defRPr sz="1800">
                <a:solidFill>
                  <a:schemeClr val="dk1"/>
                </a:solidFill>
              </a:defRPr>
            </a:lvl2pPr>
            <a:lvl3pPr lvl="2" indent="0">
              <a:spcBef>
                <a:spcPts val="0"/>
              </a:spcBef>
              <a:buClr>
                <a:schemeClr val="dk1"/>
              </a:buClr>
              <a:buFont typeface="Arial"/>
              <a:buNone/>
              <a:defRPr sz="1800">
                <a:solidFill>
                  <a:schemeClr val="dk1"/>
                </a:solidFill>
              </a:defRPr>
            </a:lvl3pPr>
            <a:lvl4pPr lvl="3" indent="0">
              <a:spcBef>
                <a:spcPts val="0"/>
              </a:spcBef>
              <a:buClr>
                <a:schemeClr val="dk1"/>
              </a:buClr>
              <a:buFont typeface="Arial"/>
              <a:buNone/>
              <a:defRPr sz="1800">
                <a:solidFill>
                  <a:schemeClr val="dk1"/>
                </a:solidFill>
              </a:defRPr>
            </a:lvl4pPr>
            <a:lvl5pPr lvl="4" indent="0">
              <a:spcBef>
                <a:spcPts val="0"/>
              </a:spcBef>
              <a:buClr>
                <a:schemeClr val="dk1"/>
              </a:buClr>
              <a:buFont typeface="Arial"/>
              <a:buNone/>
              <a:defRPr sz="1800">
                <a:solidFill>
                  <a:schemeClr val="dk1"/>
                </a:solidFill>
              </a:defRPr>
            </a:lvl5pPr>
            <a:lvl6pPr lvl="5" indent="0">
              <a:spcBef>
                <a:spcPts val="0"/>
              </a:spcBef>
              <a:buClr>
                <a:schemeClr val="dk1"/>
              </a:buClr>
              <a:buFont typeface="Arial"/>
              <a:buNone/>
              <a:defRPr sz="1800">
                <a:solidFill>
                  <a:schemeClr val="dk1"/>
                </a:solidFill>
              </a:defRPr>
            </a:lvl6pPr>
            <a:lvl7pPr lvl="6" indent="0">
              <a:spcBef>
                <a:spcPts val="0"/>
              </a:spcBef>
              <a:buClr>
                <a:schemeClr val="dk1"/>
              </a:buClr>
              <a:buFont typeface="Arial"/>
              <a:buNone/>
              <a:defRPr sz="1800">
                <a:solidFill>
                  <a:schemeClr val="dk1"/>
                </a:solidFill>
              </a:defRPr>
            </a:lvl7pPr>
            <a:lvl8pPr lvl="7" indent="0">
              <a:spcBef>
                <a:spcPts val="0"/>
              </a:spcBef>
              <a:buClr>
                <a:schemeClr val="dk1"/>
              </a:buClr>
              <a:buFont typeface="Arial"/>
              <a:buNone/>
              <a:defRPr sz="1800">
                <a:solidFill>
                  <a:schemeClr val="dk1"/>
                </a:solidFill>
              </a:defRPr>
            </a:lvl8pPr>
            <a:lvl9pPr lvl="8" indent="0">
              <a:spcBef>
                <a:spcPts val="0"/>
              </a:spcBef>
              <a:buClr>
                <a:schemeClr val="dk1"/>
              </a:buClr>
              <a:buFont typeface="Arial"/>
              <a:buNone/>
              <a:defRPr sz="1800">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685800" y="2130425"/>
            <a:ext cx="7772400" cy="1470023"/>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rgbClr val="35914B"/>
                </a:solidFill>
                <a:latin typeface="Arial Black"/>
                <a:ea typeface="Arial Black"/>
                <a:cs typeface="Arial Black"/>
                <a:sym typeface="Arial Black"/>
              </a:defRPr>
            </a:lvl1pPr>
            <a:lvl2pPr lvl="1" indent="0">
              <a:spcBef>
                <a:spcPts val="0"/>
              </a:spcBef>
              <a:buClr>
                <a:schemeClr val="dk1"/>
              </a:buClr>
              <a:buFont typeface="Arial"/>
              <a:buNone/>
              <a:defRPr sz="1800">
                <a:solidFill>
                  <a:schemeClr val="dk1"/>
                </a:solidFill>
              </a:defRPr>
            </a:lvl2pPr>
            <a:lvl3pPr lvl="2" indent="0">
              <a:spcBef>
                <a:spcPts val="0"/>
              </a:spcBef>
              <a:buClr>
                <a:schemeClr val="dk1"/>
              </a:buClr>
              <a:buFont typeface="Arial"/>
              <a:buNone/>
              <a:defRPr sz="1800">
                <a:solidFill>
                  <a:schemeClr val="dk1"/>
                </a:solidFill>
              </a:defRPr>
            </a:lvl3pPr>
            <a:lvl4pPr lvl="3" indent="0">
              <a:spcBef>
                <a:spcPts val="0"/>
              </a:spcBef>
              <a:buClr>
                <a:schemeClr val="dk1"/>
              </a:buClr>
              <a:buFont typeface="Arial"/>
              <a:buNone/>
              <a:defRPr sz="1800">
                <a:solidFill>
                  <a:schemeClr val="dk1"/>
                </a:solidFill>
              </a:defRPr>
            </a:lvl4pPr>
            <a:lvl5pPr lvl="4" indent="0">
              <a:spcBef>
                <a:spcPts val="0"/>
              </a:spcBef>
              <a:buClr>
                <a:schemeClr val="dk1"/>
              </a:buClr>
              <a:buFont typeface="Arial"/>
              <a:buNone/>
              <a:defRPr sz="1800">
                <a:solidFill>
                  <a:schemeClr val="dk1"/>
                </a:solidFill>
              </a:defRPr>
            </a:lvl5pPr>
            <a:lvl6pPr lvl="5" indent="0">
              <a:spcBef>
                <a:spcPts val="0"/>
              </a:spcBef>
              <a:buClr>
                <a:schemeClr val="dk1"/>
              </a:buClr>
              <a:buFont typeface="Arial"/>
              <a:buNone/>
              <a:defRPr sz="1800">
                <a:solidFill>
                  <a:schemeClr val="dk1"/>
                </a:solidFill>
              </a:defRPr>
            </a:lvl6pPr>
            <a:lvl7pPr lvl="6" indent="0">
              <a:spcBef>
                <a:spcPts val="0"/>
              </a:spcBef>
              <a:buClr>
                <a:schemeClr val="dk1"/>
              </a:buClr>
              <a:buFont typeface="Arial"/>
              <a:buNone/>
              <a:defRPr sz="1800">
                <a:solidFill>
                  <a:schemeClr val="dk1"/>
                </a:solidFill>
              </a:defRPr>
            </a:lvl7pPr>
            <a:lvl8pPr lvl="7" indent="0">
              <a:spcBef>
                <a:spcPts val="0"/>
              </a:spcBef>
              <a:buClr>
                <a:schemeClr val="dk1"/>
              </a:buClr>
              <a:buFont typeface="Arial"/>
              <a:buNone/>
              <a:defRPr sz="1800">
                <a:solidFill>
                  <a:schemeClr val="dk1"/>
                </a:solidFill>
              </a:defRPr>
            </a:lvl8pPr>
            <a:lvl9pPr lvl="8" indent="0">
              <a:spcBef>
                <a:spcPts val="0"/>
              </a:spcBef>
              <a:buClr>
                <a:schemeClr val="dk1"/>
              </a:buClr>
              <a:buFont typeface="Arial"/>
              <a:buNone/>
              <a:defRPr sz="1800">
                <a:solidFill>
                  <a:schemeClr val="dk1"/>
                </a:solidFill>
              </a:defRPr>
            </a:lvl9pPr>
          </a:lstStyle>
          <a:p>
            <a:endParaRPr/>
          </a:p>
        </p:txBody>
      </p:sp>
      <p:sp>
        <p:nvSpPr>
          <p:cNvPr id="142" name="Shape 142"/>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lnSpc>
                <a:spcPct val="115000"/>
              </a:lnSpc>
              <a:spcBef>
                <a:spcPts val="640"/>
              </a:spcBef>
              <a:spcAft>
                <a:spcPts val="1600"/>
              </a:spcAft>
              <a:buClr>
                <a:srgbClr val="888888"/>
              </a:buClr>
              <a:buFont typeface="Arial"/>
              <a:buNone/>
              <a:defRPr sz="3200" b="0" i="0" u="none" strike="noStrike" cap="none">
                <a:solidFill>
                  <a:schemeClr val="accent3"/>
                </a:solidFill>
                <a:latin typeface="Arial"/>
                <a:ea typeface="Arial"/>
                <a:cs typeface="Arial"/>
                <a:sym typeface="Arial"/>
              </a:defRPr>
            </a:lvl1pPr>
            <a:lvl2pPr marL="457200" marR="0" lvl="1" indent="0" algn="ctr" rtl="0">
              <a:lnSpc>
                <a:spcPct val="115000"/>
              </a:lnSpc>
              <a:spcBef>
                <a:spcPts val="560"/>
              </a:spcBef>
              <a:spcAft>
                <a:spcPts val="160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15000"/>
              </a:lnSpc>
              <a:spcBef>
                <a:spcPts val="480"/>
              </a:spcBef>
              <a:spcAft>
                <a:spcPts val="160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15000"/>
              </a:lnSpc>
              <a:spcBef>
                <a:spcPts val="400"/>
              </a:spcBef>
              <a:spcAft>
                <a:spcPts val="160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6553200" y="6356350"/>
            <a:ext cx="2133598"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6"/>
        <p:cNvGrpSpPr/>
        <p:nvPr/>
      </p:nvGrpSpPr>
      <p:grpSpPr>
        <a:xfrm>
          <a:off x="0" y="0"/>
          <a:ext cx="0" cy="0"/>
          <a:chOff x="0" y="0"/>
          <a:chExt cx="0" cy="0"/>
        </a:xfrm>
      </p:grpSpPr>
      <p:sp>
        <p:nvSpPr>
          <p:cNvPr id="147" name="Shape 147"/>
          <p:cNvSpPr txBox="1">
            <a:spLocks noGrp="1"/>
          </p:cNvSpPr>
          <p:nvPr>
            <p:ph type="ftr" idx="11"/>
          </p:nvPr>
        </p:nvSpPr>
        <p:spPr>
          <a:xfrm>
            <a:off x="241284" y="6222998"/>
            <a:ext cx="2895600" cy="635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600" b="1" i="1"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sldNum" idx="12"/>
          </p:nvPr>
        </p:nvSpPr>
        <p:spPr>
          <a:xfrm>
            <a:off x="6791315" y="6222998"/>
            <a:ext cx="2133599" cy="635001"/>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6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point 1">
    <p:bg>
      <p:bgPr>
        <a:solidFill>
          <a:srgbClr val="1A4625"/>
        </a:solidFill>
        <a:effectLst/>
      </p:bgPr>
    </p:bg>
    <p:spTree>
      <p:nvGrpSpPr>
        <p:cNvPr id="1" name="Shape 19"/>
        <p:cNvGrpSpPr/>
        <p:nvPr/>
      </p:nvGrpSpPr>
      <p:grpSpPr>
        <a:xfrm>
          <a:off x="0" y="0"/>
          <a:ext cx="0" cy="0"/>
          <a:chOff x="0" y="0"/>
          <a:chExt cx="0" cy="0"/>
        </a:xfrm>
      </p:grpSpPr>
      <p:pic>
        <p:nvPicPr>
          <p:cNvPr id="20" name="Shape 20" descr="PPP-Logo_REV.png"/>
          <p:cNvPicPr preferRelativeResize="0"/>
          <p:nvPr/>
        </p:nvPicPr>
        <p:blipFill rotWithShape="1">
          <a:blip r:embed="rId2">
            <a:alphaModFix/>
          </a:blip>
          <a:srcRect/>
          <a:stretch/>
        </p:blipFill>
        <p:spPr>
          <a:xfrm>
            <a:off x="7892250" y="199325"/>
            <a:ext cx="903298" cy="1201545"/>
          </a:xfrm>
          <a:prstGeom prst="rect">
            <a:avLst/>
          </a:prstGeom>
          <a:noFill/>
          <a:ln>
            <a:noFill/>
          </a:ln>
        </p:spPr>
      </p:pic>
      <p:sp>
        <p:nvSpPr>
          <p:cNvPr id="21" name="Shape 21"/>
          <p:cNvSpPr/>
          <p:nvPr/>
        </p:nvSpPr>
        <p:spPr>
          <a:xfrm>
            <a:off x="0" y="6324874"/>
            <a:ext cx="9144000" cy="533099"/>
          </a:xfrm>
          <a:prstGeom prst="rect">
            <a:avLst/>
          </a:prstGeom>
          <a:solidFill>
            <a:srgbClr val="486B5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2" name="Shape 22"/>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1" i="0" u="none" strike="noStrike" cap="none">
                <a:solidFill>
                  <a:srgbClr val="FFFFFF"/>
                </a:solidFill>
                <a:latin typeface="Arial"/>
                <a:ea typeface="Arial"/>
                <a:cs typeface="Arial"/>
                <a:sym typeface="Arial"/>
              </a:rPr>
              <a:t>#OtherPeopleMatter</a:t>
            </a:r>
          </a:p>
        </p:txBody>
      </p:sp>
      <p:sp>
        <p:nvSpPr>
          <p:cNvPr id="23" name="Shape 23"/>
          <p:cNvSpPr txBox="1">
            <a:spLocks noGrp="1"/>
          </p:cNvSpPr>
          <p:nvPr>
            <p:ph type="title"/>
          </p:nvPr>
        </p:nvSpPr>
        <p:spPr>
          <a:xfrm>
            <a:off x="848950" y="600200"/>
            <a:ext cx="6694800" cy="54543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FFFFFF"/>
              </a:buClr>
              <a:buFont typeface="Arial Black"/>
              <a:buNone/>
              <a:defRPr sz="6600" b="0" i="0" u="none" strike="noStrike" cap="none">
                <a:solidFill>
                  <a:srgbClr val="FFFFFF"/>
                </a:solidFill>
                <a:latin typeface="Arial Black"/>
                <a:ea typeface="Arial Black"/>
                <a:cs typeface="Arial Black"/>
                <a:sym typeface="Arial Black"/>
              </a:defRPr>
            </a:lvl1pPr>
            <a:lvl2pPr lvl="1" indent="0" rtl="0">
              <a:spcBef>
                <a:spcPts val="0"/>
              </a:spcBef>
              <a:buClr>
                <a:srgbClr val="FFFFFF"/>
              </a:buClr>
              <a:buFont typeface="Arial"/>
              <a:buNone/>
              <a:defRPr sz="4800">
                <a:solidFill>
                  <a:srgbClr val="FFFFFF"/>
                </a:solidFill>
              </a:defRPr>
            </a:lvl2pPr>
            <a:lvl3pPr lvl="2" indent="0" rtl="0">
              <a:spcBef>
                <a:spcPts val="0"/>
              </a:spcBef>
              <a:buClr>
                <a:srgbClr val="FFFFFF"/>
              </a:buClr>
              <a:buFont typeface="Arial"/>
              <a:buNone/>
              <a:defRPr sz="4800">
                <a:solidFill>
                  <a:srgbClr val="FFFFFF"/>
                </a:solidFill>
              </a:defRPr>
            </a:lvl3pPr>
            <a:lvl4pPr lvl="3" indent="0" rtl="0">
              <a:spcBef>
                <a:spcPts val="0"/>
              </a:spcBef>
              <a:buClr>
                <a:srgbClr val="FFFFFF"/>
              </a:buClr>
              <a:buFont typeface="Arial"/>
              <a:buNone/>
              <a:defRPr sz="4800">
                <a:solidFill>
                  <a:srgbClr val="FFFFFF"/>
                </a:solidFill>
              </a:defRPr>
            </a:lvl4pPr>
            <a:lvl5pPr lvl="4" indent="0" rtl="0">
              <a:spcBef>
                <a:spcPts val="0"/>
              </a:spcBef>
              <a:buClr>
                <a:srgbClr val="FFFFFF"/>
              </a:buClr>
              <a:buFont typeface="Arial"/>
              <a:buNone/>
              <a:defRPr sz="4800">
                <a:solidFill>
                  <a:srgbClr val="FFFFFF"/>
                </a:solidFill>
              </a:defRPr>
            </a:lvl5pPr>
            <a:lvl6pPr lvl="5" indent="0" rtl="0">
              <a:spcBef>
                <a:spcPts val="0"/>
              </a:spcBef>
              <a:buClr>
                <a:srgbClr val="FFFFFF"/>
              </a:buClr>
              <a:buFont typeface="Arial"/>
              <a:buNone/>
              <a:defRPr sz="4800">
                <a:solidFill>
                  <a:srgbClr val="FFFFFF"/>
                </a:solidFill>
              </a:defRPr>
            </a:lvl6pPr>
            <a:lvl7pPr lvl="6" indent="0" rtl="0">
              <a:spcBef>
                <a:spcPts val="0"/>
              </a:spcBef>
              <a:buClr>
                <a:srgbClr val="FFFFFF"/>
              </a:buClr>
              <a:buFont typeface="Arial"/>
              <a:buNone/>
              <a:defRPr sz="4800">
                <a:solidFill>
                  <a:srgbClr val="FFFFFF"/>
                </a:solidFill>
              </a:defRPr>
            </a:lvl7pPr>
            <a:lvl8pPr lvl="7" indent="0" rtl="0">
              <a:spcBef>
                <a:spcPts val="0"/>
              </a:spcBef>
              <a:buClr>
                <a:srgbClr val="FFFFFF"/>
              </a:buClr>
              <a:buFont typeface="Arial"/>
              <a:buNone/>
              <a:defRPr sz="4800">
                <a:solidFill>
                  <a:srgbClr val="FFFFFF"/>
                </a:solidFill>
              </a:defRPr>
            </a:lvl8pPr>
            <a:lvl9pPr lvl="8" indent="0" rtl="0">
              <a:spcBef>
                <a:spcPts val="0"/>
              </a:spcBef>
              <a:buClr>
                <a:srgbClr val="FFFFFF"/>
              </a:buClr>
              <a:buFont typeface="Arial"/>
              <a:buNone/>
              <a:defRPr sz="4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00222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2"/>
              </a:buClr>
              <a:buFont typeface="Arial Black"/>
              <a:buNone/>
              <a:defRPr sz="2800" b="1" i="0" u="none" strike="noStrike" cap="none">
                <a:solidFill>
                  <a:schemeClr val="dk2"/>
                </a:solidFill>
                <a:latin typeface="Arial Black"/>
                <a:ea typeface="Arial Black"/>
                <a:cs typeface="Arial Black"/>
                <a:sym typeface="Arial Black"/>
              </a:defRPr>
            </a:lvl1pPr>
            <a:lvl2pPr lvl="1" indent="0">
              <a:spcBef>
                <a:spcPts val="0"/>
              </a:spcBef>
              <a:buClr>
                <a:schemeClr val="dk1"/>
              </a:buClr>
              <a:buFont typeface="Arial"/>
              <a:buNone/>
              <a:defRPr sz="1800">
                <a:solidFill>
                  <a:schemeClr val="dk1"/>
                </a:solidFill>
              </a:defRPr>
            </a:lvl2pPr>
            <a:lvl3pPr lvl="2" indent="0">
              <a:spcBef>
                <a:spcPts val="0"/>
              </a:spcBef>
              <a:buClr>
                <a:schemeClr val="dk1"/>
              </a:buClr>
              <a:buFont typeface="Arial"/>
              <a:buNone/>
              <a:defRPr sz="1800">
                <a:solidFill>
                  <a:schemeClr val="dk1"/>
                </a:solidFill>
              </a:defRPr>
            </a:lvl3pPr>
            <a:lvl4pPr lvl="3" indent="0">
              <a:spcBef>
                <a:spcPts val="0"/>
              </a:spcBef>
              <a:buClr>
                <a:schemeClr val="dk1"/>
              </a:buClr>
              <a:buFont typeface="Arial"/>
              <a:buNone/>
              <a:defRPr sz="1800">
                <a:solidFill>
                  <a:schemeClr val="dk1"/>
                </a:solidFill>
              </a:defRPr>
            </a:lvl4pPr>
            <a:lvl5pPr lvl="4" indent="0">
              <a:spcBef>
                <a:spcPts val="0"/>
              </a:spcBef>
              <a:buClr>
                <a:schemeClr val="dk1"/>
              </a:buClr>
              <a:buFont typeface="Arial"/>
              <a:buNone/>
              <a:defRPr sz="1800">
                <a:solidFill>
                  <a:schemeClr val="dk1"/>
                </a:solidFill>
              </a:defRPr>
            </a:lvl5pPr>
            <a:lvl6pPr lvl="5" indent="0">
              <a:spcBef>
                <a:spcPts val="0"/>
              </a:spcBef>
              <a:buClr>
                <a:schemeClr val="dk1"/>
              </a:buClr>
              <a:buFont typeface="Arial"/>
              <a:buNone/>
              <a:defRPr sz="1800">
                <a:solidFill>
                  <a:schemeClr val="dk1"/>
                </a:solidFill>
              </a:defRPr>
            </a:lvl6pPr>
            <a:lvl7pPr lvl="6" indent="0">
              <a:spcBef>
                <a:spcPts val="0"/>
              </a:spcBef>
              <a:buClr>
                <a:schemeClr val="dk1"/>
              </a:buClr>
              <a:buFont typeface="Arial"/>
              <a:buNone/>
              <a:defRPr sz="1800">
                <a:solidFill>
                  <a:schemeClr val="dk1"/>
                </a:solidFill>
              </a:defRPr>
            </a:lvl7pPr>
            <a:lvl8pPr lvl="7" indent="0">
              <a:spcBef>
                <a:spcPts val="0"/>
              </a:spcBef>
              <a:buClr>
                <a:schemeClr val="dk1"/>
              </a:buClr>
              <a:buFont typeface="Arial"/>
              <a:buNone/>
              <a:defRPr sz="1800">
                <a:solidFill>
                  <a:schemeClr val="dk1"/>
                </a:solidFill>
              </a:defRPr>
            </a:lvl8pPr>
            <a:lvl9pPr lvl="8" indent="0">
              <a:spcBef>
                <a:spcPts val="0"/>
              </a:spcBef>
              <a:buClr>
                <a:schemeClr val="dk1"/>
              </a:buClr>
              <a:buFont typeface="Arial"/>
              <a:buNone/>
              <a:defRPr sz="1800">
                <a:solidFill>
                  <a:schemeClr val="dk1"/>
                </a:solidFill>
              </a:defRPr>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65100" algn="l" rtl="0">
              <a:lnSpc>
                <a:spcPct val="115000"/>
              </a:lnSpc>
              <a:spcBef>
                <a:spcPts val="560"/>
              </a:spcBef>
              <a:spcAft>
                <a:spcPts val="1600"/>
              </a:spcAft>
              <a:buClr>
                <a:schemeClr val="dk2"/>
              </a:buClr>
              <a:buFont typeface="Arial"/>
              <a:buNone/>
              <a:defRPr sz="2800" b="0" i="0" u="none" strike="noStrike" cap="none">
                <a:solidFill>
                  <a:schemeClr val="accent3"/>
                </a:solidFill>
                <a:latin typeface="Arial"/>
                <a:ea typeface="Arial"/>
                <a:cs typeface="Arial"/>
                <a:sym typeface="Arial"/>
              </a:defRPr>
            </a:lvl1pPr>
            <a:lvl2pPr marL="742950" marR="0" lvl="1" indent="-158750" algn="l" rtl="0">
              <a:lnSpc>
                <a:spcPct val="115000"/>
              </a:lnSpc>
              <a:spcBef>
                <a:spcPts val="400"/>
              </a:spcBef>
              <a:spcAft>
                <a:spcPts val="1600"/>
              </a:spcAft>
              <a:buClr>
                <a:schemeClr val="dk2"/>
              </a:buClr>
              <a:buFont typeface="Arial"/>
              <a:buNone/>
              <a:defRPr sz="2000" b="0" i="1" u="none" strike="noStrike" cap="none">
                <a:solidFill>
                  <a:schemeClr val="accent3"/>
                </a:solidFill>
                <a:latin typeface="Arial"/>
                <a:ea typeface="Arial"/>
                <a:cs typeface="Arial"/>
                <a:sym typeface="Arial"/>
              </a:defRPr>
            </a:lvl2pPr>
            <a:lvl3pPr marL="1143000" marR="0" lvl="2" indent="-139700" algn="l" rtl="0">
              <a:lnSpc>
                <a:spcPct val="115000"/>
              </a:lnSpc>
              <a:spcBef>
                <a:spcPts val="280"/>
              </a:spcBef>
              <a:spcAft>
                <a:spcPts val="1600"/>
              </a:spcAft>
              <a:buClr>
                <a:schemeClr val="dk2"/>
              </a:buClr>
              <a:buFont typeface="Arial"/>
              <a:buNone/>
              <a:defRPr sz="1400" b="0" i="0" u="none" strike="noStrike" cap="none">
                <a:solidFill>
                  <a:schemeClr val="accent3"/>
                </a:solidFill>
                <a:latin typeface="Arial"/>
                <a:ea typeface="Arial"/>
                <a:cs typeface="Arial"/>
                <a:sym typeface="Arial"/>
              </a:defRPr>
            </a:lvl3pPr>
            <a:lvl4pPr marL="1600200" marR="0" lvl="3" indent="-139700" algn="l" rtl="0">
              <a:lnSpc>
                <a:spcPct val="115000"/>
              </a:lnSpc>
              <a:spcBef>
                <a:spcPts val="280"/>
              </a:spcBef>
              <a:spcAft>
                <a:spcPts val="1600"/>
              </a:spcAft>
              <a:buClr>
                <a:schemeClr val="dk2"/>
              </a:buClr>
              <a:buFont typeface="Arial"/>
              <a:buNone/>
              <a:defRPr sz="1400" b="0" i="0" u="none" strike="noStrike" cap="none">
                <a:solidFill>
                  <a:schemeClr val="accent3"/>
                </a:solidFill>
                <a:latin typeface="Arial"/>
                <a:ea typeface="Arial"/>
                <a:cs typeface="Arial"/>
                <a:sym typeface="Arial"/>
              </a:defRPr>
            </a:lvl4pPr>
            <a:lvl5pPr marL="2057400" marR="0" lvl="4" indent="-139700" algn="l" rtl="0">
              <a:lnSpc>
                <a:spcPct val="115000"/>
              </a:lnSpc>
              <a:spcBef>
                <a:spcPts val="280"/>
              </a:spcBef>
              <a:spcAft>
                <a:spcPts val="1600"/>
              </a:spcAft>
              <a:buClr>
                <a:schemeClr val="dk2"/>
              </a:buClr>
              <a:buFont typeface="Arial"/>
              <a:buNone/>
              <a:defRPr sz="1400" b="0" i="0" u="none" strike="noStrike" cap="none">
                <a:solidFill>
                  <a:schemeClr val="accent3"/>
                </a:solidFill>
                <a:latin typeface="Arial"/>
                <a:ea typeface="Arial"/>
                <a:cs typeface="Arial"/>
                <a:sym typeface="Arial"/>
              </a:defRPr>
            </a:lvl5pPr>
            <a:lvl6pPr marL="2514600" marR="0" lvl="5" indent="-101600" algn="l" rtl="0">
              <a:lnSpc>
                <a:spcPct val="115000"/>
              </a:lnSpc>
              <a:spcBef>
                <a:spcPts val="40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6pPr>
            <a:lvl7pPr marL="2971800" marR="0" lvl="6" indent="-101600" algn="l" rtl="0">
              <a:lnSpc>
                <a:spcPct val="115000"/>
              </a:lnSpc>
              <a:spcBef>
                <a:spcPts val="40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7pPr>
            <a:lvl8pPr marL="3429000" marR="0" lvl="7" indent="-101600" algn="l" rtl="0">
              <a:lnSpc>
                <a:spcPct val="115000"/>
              </a:lnSpc>
              <a:spcBef>
                <a:spcPts val="40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8pPr>
            <a:lvl9pPr marL="3886200" marR="0" lvl="8" indent="-101600" algn="l" rtl="0">
              <a:lnSpc>
                <a:spcPct val="115000"/>
              </a:lnSpc>
              <a:spcBef>
                <a:spcPts val="400"/>
              </a:spcBef>
              <a:spcAft>
                <a:spcPts val="1600"/>
              </a:spcAft>
              <a:buClr>
                <a:schemeClr val="dk2"/>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241284" y="6222998"/>
            <a:ext cx="2895600" cy="635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600" b="1" i="1"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791315" y="6222998"/>
            <a:ext cx="2133599" cy="635001"/>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endParaRPr sz="16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29"/>
        <p:cNvGrpSpPr/>
        <p:nvPr/>
      </p:nvGrpSpPr>
      <p:grpSpPr>
        <a:xfrm>
          <a:off x="0" y="0"/>
          <a:ext cx="0" cy="0"/>
          <a:chOff x="0" y="0"/>
          <a:chExt cx="0" cy="0"/>
        </a:xfrm>
      </p:grpSpPr>
      <p:sp>
        <p:nvSpPr>
          <p:cNvPr id="30" name="Shape 30"/>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31" name="Shape 31"/>
          <p:cNvSpPr txBox="1">
            <a:spLocks noGrp="1"/>
          </p:cNvSpPr>
          <p:nvPr>
            <p:ph type="title"/>
          </p:nvPr>
        </p:nvSpPr>
        <p:spPr>
          <a:xfrm>
            <a:off x="571524" y="581400"/>
            <a:ext cx="7170395"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2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32" name="Shape 32"/>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4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2000" b="0" i="0" u="none" strike="noStrike" cap="none">
                <a:solidFill>
                  <a:srgbClr val="1A4625"/>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5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1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0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8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700" b="0" i="0" u="none" strike="noStrike" cap="none">
                <a:solidFill>
                  <a:schemeClr val="dk2"/>
                </a:solidFill>
                <a:latin typeface="Arial"/>
                <a:ea typeface="Arial"/>
                <a:cs typeface="Arial"/>
                <a:sym typeface="Arial"/>
              </a:defRPr>
            </a:lvl9pPr>
          </a:lstStyle>
          <a:p>
            <a:endParaRPr/>
          </a:p>
        </p:txBody>
      </p:sp>
      <p:pic>
        <p:nvPicPr>
          <p:cNvPr id="33" name="Shape 33"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cxnSp>
        <p:nvCxnSpPr>
          <p:cNvPr id="34" name="Shape 34"/>
          <p:cNvCxnSpPr/>
          <p:nvPr/>
        </p:nvCxnSpPr>
        <p:spPr>
          <a:xfrm>
            <a:off x="613350" y="1542725"/>
            <a:ext cx="6978300" cy="7200"/>
          </a:xfrm>
          <a:prstGeom prst="straightConnector1">
            <a:avLst/>
          </a:prstGeom>
          <a:noFill/>
          <a:ln w="28575" cap="flat" cmpd="sng">
            <a:solidFill>
              <a:srgbClr val="4EC3E0"/>
            </a:solidFill>
            <a:prstDash val="solid"/>
            <a:round/>
            <a:headEnd type="none" w="med" len="med"/>
            <a:tailEnd type="none" w="med" len="med"/>
          </a:ln>
        </p:spPr>
      </p:cxnSp>
      <p:sp>
        <p:nvSpPr>
          <p:cNvPr id="35" name="Shape 35"/>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bg>
      <p:bgPr>
        <a:solidFill>
          <a:srgbClr val="1C2B39"/>
        </a:solidFill>
        <a:effectLst/>
      </p:bgPr>
    </p:bg>
    <p:spTree>
      <p:nvGrpSpPr>
        <p:cNvPr id="1" name="Shape 36"/>
        <p:cNvGrpSpPr/>
        <p:nvPr/>
      </p:nvGrpSpPr>
      <p:grpSpPr>
        <a:xfrm>
          <a:off x="0" y="0"/>
          <a:ext cx="0" cy="0"/>
          <a:chOff x="0" y="0"/>
          <a:chExt cx="0" cy="0"/>
        </a:xfrm>
      </p:grpSpPr>
      <p:pic>
        <p:nvPicPr>
          <p:cNvPr id="37" name="Shape 37" descr="File_000.png"/>
          <p:cNvPicPr preferRelativeResize="0"/>
          <p:nvPr/>
        </p:nvPicPr>
        <p:blipFill rotWithShape="1">
          <a:blip r:embed="rId2">
            <a:alphaModFix amt="16000"/>
          </a:blip>
          <a:srcRect l="1475" r="1464"/>
          <a:stretch/>
        </p:blipFill>
        <p:spPr>
          <a:xfrm>
            <a:off x="0" y="0"/>
            <a:ext cx="9144002" cy="6858001"/>
          </a:xfrm>
          <a:prstGeom prst="rect">
            <a:avLst/>
          </a:prstGeom>
          <a:noFill/>
          <a:ln>
            <a:noFill/>
          </a:ln>
        </p:spPr>
      </p:pic>
      <p:sp>
        <p:nvSpPr>
          <p:cNvPr id="38" name="Shape 38"/>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3600" b="0" i="1"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40" name="Shape 40" descr="PPP-Logo_REV.png"/>
          <p:cNvPicPr preferRelativeResize="0"/>
          <p:nvPr/>
        </p:nvPicPr>
        <p:blipFill rotWithShape="1">
          <a:blip r:embed="rId3">
            <a:alphaModFix/>
          </a:blip>
          <a:srcRect/>
          <a:stretch/>
        </p:blipFill>
        <p:spPr>
          <a:xfrm>
            <a:off x="4126750" y="220250"/>
            <a:ext cx="903298" cy="1201545"/>
          </a:xfrm>
          <a:prstGeom prst="rect">
            <a:avLst/>
          </a:prstGeom>
          <a:noFill/>
          <a:ln>
            <a:noFill/>
          </a:ln>
        </p:spPr>
      </p:pic>
      <p:sp>
        <p:nvSpPr>
          <p:cNvPr id="41" name="Shape 41"/>
          <p:cNvSpPr/>
          <p:nvPr/>
        </p:nvSpPr>
        <p:spPr>
          <a:xfrm>
            <a:off x="0" y="6324874"/>
            <a:ext cx="9144000" cy="533099"/>
          </a:xfrm>
          <a:prstGeom prst="rect">
            <a:avLst/>
          </a:prstGeom>
          <a:solidFill>
            <a:srgbClr val="49556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42" name="Shape 42"/>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1" i="0" u="none" strike="noStrike" cap="none">
                <a:solidFill>
                  <a:srgbClr val="FFFFFF"/>
                </a:solidFill>
                <a:latin typeface="Arial"/>
                <a:ea typeface="Arial"/>
                <a:cs typeface="Arial"/>
                <a:sym typeface="Arial"/>
              </a:rPr>
              <a:t>#OtherPeopleMatter</a:t>
            </a:r>
          </a:p>
        </p:txBody>
      </p:sp>
      <p:sp>
        <p:nvSpPr>
          <p:cNvPr id="43" name="Shape 43"/>
          <p:cNvSpPr txBox="1"/>
          <p:nvPr/>
        </p:nvSpPr>
        <p:spPr>
          <a:xfrm>
            <a:off x="4323450" y="1695750"/>
            <a:ext cx="497100" cy="5856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Black"/>
              <a:buNone/>
            </a:pPr>
            <a:r>
              <a:rPr lang="en-US" sz="4800" b="0" i="0" u="none" strike="noStrike" cap="none">
                <a:solidFill>
                  <a:srgbClr val="FFFFFF"/>
                </a:solidFill>
                <a:latin typeface="Arial Black"/>
                <a:ea typeface="Arial Black"/>
                <a:cs typeface="Arial Black"/>
                <a:sym typeface="Arial Black"/>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46" name="Shape 46"/>
          <p:cNvSpPr txBox="1">
            <a:spLocks noGrp="1"/>
          </p:cNvSpPr>
          <p:nvPr>
            <p:ph type="title"/>
          </p:nvPr>
        </p:nvSpPr>
        <p:spPr>
          <a:xfrm>
            <a:off x="571525" y="581400"/>
            <a:ext cx="6522900"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47" name="Shape 47"/>
          <p:cNvSpPr txBox="1">
            <a:spLocks noGrp="1"/>
          </p:cNvSpPr>
          <p:nvPr>
            <p:ph type="body" idx="1"/>
          </p:nvPr>
        </p:nvSpPr>
        <p:spPr>
          <a:xfrm>
            <a:off x="613350" y="2286000"/>
            <a:ext cx="8261400" cy="35988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800" b="1"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2200" b="0" i="0" u="none" strike="noStrike" cap="none">
                <a:solidFill>
                  <a:srgbClr val="1A4625"/>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1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0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9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8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700" b="0" i="0" u="none" strike="noStrike" cap="none">
                <a:solidFill>
                  <a:schemeClr val="dk2"/>
                </a:solidFill>
                <a:latin typeface="Arial"/>
                <a:ea typeface="Arial"/>
                <a:cs typeface="Arial"/>
                <a:sym typeface="Arial"/>
              </a:defRPr>
            </a:lvl9pPr>
          </a:lstStyle>
          <a:p>
            <a:endParaRPr/>
          </a:p>
        </p:txBody>
      </p:sp>
      <p:pic>
        <p:nvPicPr>
          <p:cNvPr id="48" name="Shape 48"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49" name="Shape 49"/>
          <p:cNvSpPr txBox="1">
            <a:spLocks noGrp="1"/>
          </p:cNvSpPr>
          <p:nvPr>
            <p:ph type="subTitle" idx="2"/>
          </p:nvPr>
        </p:nvSpPr>
        <p:spPr>
          <a:xfrm>
            <a:off x="571525" y="1706975"/>
            <a:ext cx="5896200" cy="4740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Black"/>
              <a:buNone/>
              <a:defRPr sz="1800" b="1"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50" name="Shape 50"/>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ustom Layout 1 1">
    <p:spTree>
      <p:nvGrpSpPr>
        <p:cNvPr id="1" name="Shape 51"/>
        <p:cNvGrpSpPr/>
        <p:nvPr/>
      </p:nvGrpSpPr>
      <p:grpSpPr>
        <a:xfrm>
          <a:off x="0" y="0"/>
          <a:ext cx="0" cy="0"/>
          <a:chOff x="0" y="0"/>
          <a:chExt cx="0" cy="0"/>
        </a:xfrm>
      </p:grpSpPr>
      <p:sp>
        <p:nvSpPr>
          <p:cNvPr id="52" name="Shape 52"/>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cxnSp>
        <p:nvCxnSpPr>
          <p:cNvPr id="53" name="Shape 53"/>
          <p:cNvCxnSpPr/>
          <p:nvPr/>
        </p:nvCxnSpPr>
        <p:spPr>
          <a:xfrm>
            <a:off x="2413000" y="2676125"/>
            <a:ext cx="4362600" cy="0"/>
          </a:xfrm>
          <a:prstGeom prst="straightConnector1">
            <a:avLst/>
          </a:prstGeom>
          <a:noFill/>
          <a:ln w="28575" cap="flat" cmpd="sng">
            <a:solidFill>
              <a:srgbClr val="4EC3E0"/>
            </a:solidFill>
            <a:prstDash val="solid"/>
            <a:round/>
            <a:headEnd type="none" w="med" len="med"/>
            <a:tailEnd type="none" w="med" len="med"/>
          </a:ln>
        </p:spPr>
      </p:cxnSp>
      <p:sp>
        <p:nvSpPr>
          <p:cNvPr id="54" name="Shape 54"/>
          <p:cNvSpPr txBox="1">
            <a:spLocks noGrp="1"/>
          </p:cNvSpPr>
          <p:nvPr>
            <p:ph type="title"/>
          </p:nvPr>
        </p:nvSpPr>
        <p:spPr>
          <a:xfrm>
            <a:off x="2411450" y="2676300"/>
            <a:ext cx="4362900" cy="1511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A4625"/>
              </a:buClr>
              <a:buFont typeface="Arial Black"/>
              <a:buNone/>
              <a:defRPr sz="10000" b="0" i="0" u="none" strike="noStrike" cap="none">
                <a:solidFill>
                  <a:srgbClr val="1A4625"/>
                </a:solidFill>
                <a:latin typeface="Arial Black"/>
                <a:ea typeface="Arial Black"/>
                <a:cs typeface="Arial Black"/>
                <a:sym typeface="Arial Black"/>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cxnSp>
        <p:nvCxnSpPr>
          <p:cNvPr id="55" name="Shape 55"/>
          <p:cNvCxnSpPr/>
          <p:nvPr/>
        </p:nvCxnSpPr>
        <p:spPr>
          <a:xfrm>
            <a:off x="2413000" y="4187400"/>
            <a:ext cx="4362600" cy="0"/>
          </a:xfrm>
          <a:prstGeom prst="straightConnector1">
            <a:avLst/>
          </a:prstGeom>
          <a:noFill/>
          <a:ln w="19050" cap="flat" cmpd="sng">
            <a:solidFill>
              <a:srgbClr val="4EC3E0"/>
            </a:solidFill>
            <a:prstDash val="solid"/>
            <a:round/>
            <a:headEnd type="none" w="med" len="med"/>
            <a:tailEnd type="none" w="med" len="med"/>
          </a:ln>
        </p:spPr>
      </p:cxnSp>
      <p:sp>
        <p:nvSpPr>
          <p:cNvPr id="56" name="Shape 56"/>
          <p:cNvSpPr txBox="1">
            <a:spLocks noGrp="1"/>
          </p:cNvSpPr>
          <p:nvPr>
            <p:ph type="subTitle" idx="1"/>
          </p:nvPr>
        </p:nvSpPr>
        <p:spPr>
          <a:xfrm>
            <a:off x="2383575" y="4502300"/>
            <a:ext cx="4362600" cy="18984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57" name="Shape 57"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sp>
        <p:nvSpPr>
          <p:cNvPr id="58" name="Shape 58"/>
          <p:cNvSpPr txBox="1">
            <a:spLocks noGrp="1"/>
          </p:cNvSpPr>
          <p:nvPr>
            <p:ph type="title" idx="2"/>
          </p:nvPr>
        </p:nvSpPr>
        <p:spPr>
          <a:xfrm>
            <a:off x="571525" y="581400"/>
            <a:ext cx="6522900"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59" name="Shape 59"/>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
        <p:nvSpPr>
          <p:cNvPr id="60" name="Shape 60"/>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1 1 1">
    <p:spTree>
      <p:nvGrpSpPr>
        <p:cNvPr id="1" name="Shape 61"/>
        <p:cNvGrpSpPr/>
        <p:nvPr/>
      </p:nvGrpSpPr>
      <p:grpSpPr>
        <a:xfrm>
          <a:off x="0" y="0"/>
          <a:ext cx="0" cy="0"/>
          <a:chOff x="0" y="0"/>
          <a:chExt cx="0" cy="0"/>
        </a:xfrm>
      </p:grpSpPr>
      <p:sp>
        <p:nvSpPr>
          <p:cNvPr id="62" name="Shape 62"/>
          <p:cNvSpPr/>
          <p:nvPr/>
        </p:nvSpPr>
        <p:spPr>
          <a:xfrm>
            <a:off x="0" y="6324874"/>
            <a:ext cx="9144000" cy="533099"/>
          </a:xfrm>
          <a:prstGeom prst="rect">
            <a:avLst/>
          </a:prstGeom>
          <a:solidFill>
            <a:srgbClr val="EFEFEF"/>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cxnSp>
        <p:nvCxnSpPr>
          <p:cNvPr id="63" name="Shape 63"/>
          <p:cNvCxnSpPr/>
          <p:nvPr/>
        </p:nvCxnSpPr>
        <p:spPr>
          <a:xfrm>
            <a:off x="689975" y="2243987"/>
            <a:ext cx="2175300" cy="0"/>
          </a:xfrm>
          <a:prstGeom prst="straightConnector1">
            <a:avLst/>
          </a:prstGeom>
          <a:noFill/>
          <a:ln w="28575" cap="flat" cmpd="sng">
            <a:solidFill>
              <a:srgbClr val="4EC3E0"/>
            </a:solidFill>
            <a:prstDash val="solid"/>
            <a:round/>
            <a:headEnd type="none" w="med" len="med"/>
            <a:tailEnd type="none" w="med" len="med"/>
          </a:ln>
        </p:spPr>
      </p:cxnSp>
      <p:sp>
        <p:nvSpPr>
          <p:cNvPr id="64" name="Shape 64"/>
          <p:cNvSpPr txBox="1">
            <a:spLocks noGrp="1"/>
          </p:cNvSpPr>
          <p:nvPr>
            <p:ph type="title"/>
          </p:nvPr>
        </p:nvSpPr>
        <p:spPr>
          <a:xfrm>
            <a:off x="696950" y="2237225"/>
            <a:ext cx="2167500" cy="857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A4625"/>
              </a:buClr>
              <a:buFont typeface="Arial Black"/>
              <a:buNone/>
              <a:defRPr sz="6000" b="0" i="0" u="none" strike="noStrike" cap="none">
                <a:solidFill>
                  <a:srgbClr val="1A4625"/>
                </a:solidFill>
                <a:latin typeface="Arial Black"/>
                <a:ea typeface="Arial Black"/>
                <a:cs typeface="Arial Black"/>
                <a:sym typeface="Arial Black"/>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cxnSp>
        <p:nvCxnSpPr>
          <p:cNvPr id="65" name="Shape 65"/>
          <p:cNvCxnSpPr/>
          <p:nvPr/>
        </p:nvCxnSpPr>
        <p:spPr>
          <a:xfrm>
            <a:off x="689975" y="3102437"/>
            <a:ext cx="2165700" cy="0"/>
          </a:xfrm>
          <a:prstGeom prst="straightConnector1">
            <a:avLst/>
          </a:prstGeom>
          <a:noFill/>
          <a:ln w="19050" cap="flat" cmpd="sng">
            <a:solidFill>
              <a:srgbClr val="4EC3E0"/>
            </a:solidFill>
            <a:prstDash val="solid"/>
            <a:round/>
            <a:headEnd type="none" w="med" len="med"/>
            <a:tailEnd type="none" w="med" len="med"/>
          </a:ln>
        </p:spPr>
      </p:cxnSp>
      <p:sp>
        <p:nvSpPr>
          <p:cNvPr id="66" name="Shape 66"/>
          <p:cNvSpPr txBox="1">
            <a:spLocks noGrp="1"/>
          </p:cNvSpPr>
          <p:nvPr>
            <p:ph type="subTitle" idx="1"/>
          </p:nvPr>
        </p:nvSpPr>
        <p:spPr>
          <a:xfrm>
            <a:off x="695970" y="3451225"/>
            <a:ext cx="2161500" cy="18984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67" name="Shape 67" descr="PPP-Logo_RGB.png"/>
          <p:cNvPicPr preferRelativeResize="0"/>
          <p:nvPr/>
        </p:nvPicPr>
        <p:blipFill rotWithShape="1">
          <a:blip r:embed="rId2">
            <a:alphaModFix/>
          </a:blip>
          <a:srcRect/>
          <a:stretch/>
        </p:blipFill>
        <p:spPr>
          <a:xfrm>
            <a:off x="7543800" y="0"/>
            <a:ext cx="1600200" cy="1600199"/>
          </a:xfrm>
          <a:prstGeom prst="rect">
            <a:avLst/>
          </a:prstGeom>
          <a:noFill/>
          <a:ln>
            <a:noFill/>
          </a:ln>
        </p:spPr>
      </p:pic>
      <p:cxnSp>
        <p:nvCxnSpPr>
          <p:cNvPr id="68" name="Shape 68"/>
          <p:cNvCxnSpPr/>
          <p:nvPr/>
        </p:nvCxnSpPr>
        <p:spPr>
          <a:xfrm>
            <a:off x="3361450" y="2250762"/>
            <a:ext cx="2175300" cy="0"/>
          </a:xfrm>
          <a:prstGeom prst="straightConnector1">
            <a:avLst/>
          </a:prstGeom>
          <a:noFill/>
          <a:ln w="28575" cap="flat" cmpd="sng">
            <a:solidFill>
              <a:srgbClr val="4EC3E0"/>
            </a:solidFill>
            <a:prstDash val="solid"/>
            <a:round/>
            <a:headEnd type="none" w="med" len="med"/>
            <a:tailEnd type="none" w="med" len="med"/>
          </a:ln>
        </p:spPr>
      </p:cxnSp>
      <p:sp>
        <p:nvSpPr>
          <p:cNvPr id="69" name="Shape 69"/>
          <p:cNvSpPr txBox="1">
            <a:spLocks noGrp="1"/>
          </p:cNvSpPr>
          <p:nvPr>
            <p:ph type="title" idx="2"/>
          </p:nvPr>
        </p:nvSpPr>
        <p:spPr>
          <a:xfrm>
            <a:off x="3368425" y="2244000"/>
            <a:ext cx="2167500" cy="857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A4625"/>
              </a:buClr>
              <a:buFont typeface="Arial Black"/>
              <a:buNone/>
              <a:defRPr sz="6000" b="0" i="0" u="none" strike="noStrike" cap="none">
                <a:solidFill>
                  <a:srgbClr val="1A4625"/>
                </a:solidFill>
                <a:latin typeface="Arial Black"/>
                <a:ea typeface="Arial Black"/>
                <a:cs typeface="Arial Black"/>
                <a:sym typeface="Arial Black"/>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cxnSp>
        <p:nvCxnSpPr>
          <p:cNvPr id="70" name="Shape 70"/>
          <p:cNvCxnSpPr/>
          <p:nvPr/>
        </p:nvCxnSpPr>
        <p:spPr>
          <a:xfrm>
            <a:off x="3361450" y="3109212"/>
            <a:ext cx="2165700" cy="0"/>
          </a:xfrm>
          <a:prstGeom prst="straightConnector1">
            <a:avLst/>
          </a:prstGeom>
          <a:noFill/>
          <a:ln w="19050" cap="flat" cmpd="sng">
            <a:solidFill>
              <a:srgbClr val="4EC3E0"/>
            </a:solidFill>
            <a:prstDash val="solid"/>
            <a:round/>
            <a:headEnd type="none" w="med" len="med"/>
            <a:tailEnd type="none" w="med" len="med"/>
          </a:ln>
        </p:spPr>
      </p:cxnSp>
      <p:sp>
        <p:nvSpPr>
          <p:cNvPr id="71" name="Shape 71"/>
          <p:cNvSpPr txBox="1">
            <a:spLocks noGrp="1"/>
          </p:cNvSpPr>
          <p:nvPr>
            <p:ph type="subTitle" idx="3"/>
          </p:nvPr>
        </p:nvSpPr>
        <p:spPr>
          <a:xfrm>
            <a:off x="3367445" y="3458000"/>
            <a:ext cx="2161500" cy="18984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cxnSp>
        <p:nvCxnSpPr>
          <p:cNvPr id="72" name="Shape 72"/>
          <p:cNvCxnSpPr/>
          <p:nvPr/>
        </p:nvCxnSpPr>
        <p:spPr>
          <a:xfrm>
            <a:off x="6033750" y="2243987"/>
            <a:ext cx="2175300" cy="0"/>
          </a:xfrm>
          <a:prstGeom prst="straightConnector1">
            <a:avLst/>
          </a:prstGeom>
          <a:noFill/>
          <a:ln w="28575" cap="flat" cmpd="sng">
            <a:solidFill>
              <a:srgbClr val="4EC3E0"/>
            </a:solidFill>
            <a:prstDash val="solid"/>
            <a:round/>
            <a:headEnd type="none" w="med" len="med"/>
            <a:tailEnd type="none" w="med" len="med"/>
          </a:ln>
        </p:spPr>
      </p:cxnSp>
      <p:sp>
        <p:nvSpPr>
          <p:cNvPr id="73" name="Shape 73"/>
          <p:cNvSpPr txBox="1">
            <a:spLocks noGrp="1"/>
          </p:cNvSpPr>
          <p:nvPr>
            <p:ph type="title" idx="4"/>
          </p:nvPr>
        </p:nvSpPr>
        <p:spPr>
          <a:xfrm>
            <a:off x="6040725" y="2237225"/>
            <a:ext cx="2167500" cy="8571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A4625"/>
              </a:buClr>
              <a:buFont typeface="Arial Black"/>
              <a:buNone/>
              <a:defRPr sz="6000" b="0" i="0" u="none" strike="noStrike" cap="none">
                <a:solidFill>
                  <a:srgbClr val="1A4625"/>
                </a:solidFill>
                <a:latin typeface="Arial Black"/>
                <a:ea typeface="Arial Black"/>
                <a:cs typeface="Arial Black"/>
                <a:sym typeface="Arial Black"/>
              </a:defRPr>
            </a:lvl1pPr>
            <a:lvl2pPr lvl="1" indent="0" algn="ctr" rtl="0">
              <a:spcBef>
                <a:spcPts val="0"/>
              </a:spcBef>
              <a:buClr>
                <a:schemeClr val="dk1"/>
              </a:buClr>
              <a:buFont typeface="Arial"/>
              <a:buNone/>
              <a:defRPr sz="12000">
                <a:solidFill>
                  <a:schemeClr val="dk1"/>
                </a:solidFill>
              </a:defRPr>
            </a:lvl2pPr>
            <a:lvl3pPr lvl="2" indent="0" algn="ctr" rtl="0">
              <a:spcBef>
                <a:spcPts val="0"/>
              </a:spcBef>
              <a:buClr>
                <a:schemeClr val="dk1"/>
              </a:buClr>
              <a:buFont typeface="Arial"/>
              <a:buNone/>
              <a:defRPr sz="12000">
                <a:solidFill>
                  <a:schemeClr val="dk1"/>
                </a:solidFill>
              </a:defRPr>
            </a:lvl3pPr>
            <a:lvl4pPr lvl="3" indent="0" algn="ctr" rtl="0">
              <a:spcBef>
                <a:spcPts val="0"/>
              </a:spcBef>
              <a:buClr>
                <a:schemeClr val="dk1"/>
              </a:buClr>
              <a:buFont typeface="Arial"/>
              <a:buNone/>
              <a:defRPr sz="12000">
                <a:solidFill>
                  <a:schemeClr val="dk1"/>
                </a:solidFill>
              </a:defRPr>
            </a:lvl4pPr>
            <a:lvl5pPr lvl="4" indent="0" algn="ctr" rtl="0">
              <a:spcBef>
                <a:spcPts val="0"/>
              </a:spcBef>
              <a:buClr>
                <a:schemeClr val="dk1"/>
              </a:buClr>
              <a:buFont typeface="Arial"/>
              <a:buNone/>
              <a:defRPr sz="12000">
                <a:solidFill>
                  <a:schemeClr val="dk1"/>
                </a:solidFill>
              </a:defRPr>
            </a:lvl5pPr>
            <a:lvl6pPr lvl="5" indent="0" algn="ctr" rtl="0">
              <a:spcBef>
                <a:spcPts val="0"/>
              </a:spcBef>
              <a:buClr>
                <a:schemeClr val="dk1"/>
              </a:buClr>
              <a:buFont typeface="Arial"/>
              <a:buNone/>
              <a:defRPr sz="12000">
                <a:solidFill>
                  <a:schemeClr val="dk1"/>
                </a:solidFill>
              </a:defRPr>
            </a:lvl6pPr>
            <a:lvl7pPr lvl="6" indent="0" algn="ctr" rtl="0">
              <a:spcBef>
                <a:spcPts val="0"/>
              </a:spcBef>
              <a:buClr>
                <a:schemeClr val="dk1"/>
              </a:buClr>
              <a:buFont typeface="Arial"/>
              <a:buNone/>
              <a:defRPr sz="12000">
                <a:solidFill>
                  <a:schemeClr val="dk1"/>
                </a:solidFill>
              </a:defRPr>
            </a:lvl7pPr>
            <a:lvl8pPr lvl="7" indent="0" algn="ctr" rtl="0">
              <a:spcBef>
                <a:spcPts val="0"/>
              </a:spcBef>
              <a:buClr>
                <a:schemeClr val="dk1"/>
              </a:buClr>
              <a:buFont typeface="Arial"/>
              <a:buNone/>
              <a:defRPr sz="12000">
                <a:solidFill>
                  <a:schemeClr val="dk1"/>
                </a:solidFill>
              </a:defRPr>
            </a:lvl8pPr>
            <a:lvl9pPr lvl="8" indent="0" algn="ctr" rtl="0">
              <a:spcBef>
                <a:spcPts val="0"/>
              </a:spcBef>
              <a:buClr>
                <a:schemeClr val="dk1"/>
              </a:buClr>
              <a:buFont typeface="Arial"/>
              <a:buNone/>
              <a:defRPr sz="12000">
                <a:solidFill>
                  <a:schemeClr val="dk1"/>
                </a:solidFill>
              </a:defRPr>
            </a:lvl9pPr>
          </a:lstStyle>
          <a:p>
            <a:endParaRPr/>
          </a:p>
        </p:txBody>
      </p:sp>
      <p:cxnSp>
        <p:nvCxnSpPr>
          <p:cNvPr id="74" name="Shape 74"/>
          <p:cNvCxnSpPr/>
          <p:nvPr/>
        </p:nvCxnSpPr>
        <p:spPr>
          <a:xfrm>
            <a:off x="6033750" y="3102437"/>
            <a:ext cx="2165700" cy="0"/>
          </a:xfrm>
          <a:prstGeom prst="straightConnector1">
            <a:avLst/>
          </a:prstGeom>
          <a:noFill/>
          <a:ln w="19050" cap="flat" cmpd="sng">
            <a:solidFill>
              <a:srgbClr val="4EC3E0"/>
            </a:solidFill>
            <a:prstDash val="solid"/>
            <a:round/>
            <a:headEnd type="none" w="med" len="med"/>
            <a:tailEnd type="none" w="med" len="med"/>
          </a:ln>
        </p:spPr>
      </p:cxnSp>
      <p:sp>
        <p:nvSpPr>
          <p:cNvPr id="75" name="Shape 75"/>
          <p:cNvSpPr txBox="1">
            <a:spLocks noGrp="1"/>
          </p:cNvSpPr>
          <p:nvPr>
            <p:ph type="subTitle" idx="5"/>
          </p:nvPr>
        </p:nvSpPr>
        <p:spPr>
          <a:xfrm>
            <a:off x="6039745" y="3451225"/>
            <a:ext cx="2161499" cy="18984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title" idx="6"/>
          </p:nvPr>
        </p:nvSpPr>
        <p:spPr>
          <a:xfrm>
            <a:off x="571525" y="581400"/>
            <a:ext cx="6522900" cy="860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Black"/>
              <a:buNone/>
              <a:defRPr sz="3500" b="0" i="0" u="none" strike="noStrike" cap="none">
                <a:solidFill>
                  <a:srgbClr val="1A4625"/>
                </a:solidFill>
                <a:latin typeface="Arial Black"/>
                <a:ea typeface="Arial Black"/>
                <a:cs typeface="Arial Black"/>
                <a:sym typeface="Arial Black"/>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7" name="Shape 77"/>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
        <p:nvSpPr>
          <p:cNvPr id="78" name="Shape 78"/>
          <p:cNvSpPr txBox="1"/>
          <p:nvPr/>
        </p:nvSpPr>
        <p:spPr>
          <a:xfrm>
            <a:off x="199000" y="6324900"/>
            <a:ext cx="1877400" cy="5331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1C2B39"/>
              </a:buClr>
              <a:buSzPct val="25000"/>
              <a:buFont typeface="Arial"/>
              <a:buNone/>
            </a:pPr>
            <a:r>
              <a:rPr lang="en-US" sz="1400" b="1" i="0" u="none" strike="noStrike" cap="none">
                <a:solidFill>
                  <a:srgbClr val="1C2B39"/>
                </a:solidFill>
                <a:latin typeface="Arial"/>
                <a:ea typeface="Arial"/>
                <a:cs typeface="Arial"/>
                <a:sym typeface="Arial"/>
              </a:rPr>
              <a:t>#OtherPeopleMatter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841750" y="2163250"/>
            <a:ext cx="4146600" cy="925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Black"/>
              <a:buNone/>
              <a:defRPr sz="3000" b="0" i="0" u="none" strike="noStrike" cap="none">
                <a:solidFill>
                  <a:srgbClr val="1A4625"/>
                </a:solidFill>
                <a:latin typeface="Arial Black"/>
                <a:ea typeface="Arial Black"/>
                <a:cs typeface="Arial Black"/>
                <a:sym typeface="Arial Black"/>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81" name="Shape 81"/>
          <p:cNvSpPr txBox="1">
            <a:spLocks noGrp="1"/>
          </p:cNvSpPr>
          <p:nvPr>
            <p:ph type="subTitle" idx="1"/>
          </p:nvPr>
        </p:nvSpPr>
        <p:spPr>
          <a:xfrm>
            <a:off x="3841750" y="1746250"/>
            <a:ext cx="4648200" cy="4170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dk2"/>
              </a:buClr>
              <a:buFont typeface="Arial Black"/>
              <a:buNone/>
              <a:defRPr sz="1800" b="0" i="0" u="none" strike="noStrike" cap="none">
                <a:solidFill>
                  <a:srgbClr val="4EC3E0"/>
                </a:solidFill>
                <a:latin typeface="Arial Black"/>
                <a:ea typeface="Arial Black"/>
                <a:cs typeface="Arial Black"/>
                <a:sym typeface="Arial Black"/>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82" name="Shape 82" descr="File_000 (2).png"/>
          <p:cNvPicPr preferRelativeResize="0"/>
          <p:nvPr/>
        </p:nvPicPr>
        <p:blipFill rotWithShape="1">
          <a:blip r:embed="rId2">
            <a:alphaModFix/>
          </a:blip>
          <a:srcRect l="15346" r="8607"/>
          <a:stretch/>
        </p:blipFill>
        <p:spPr>
          <a:xfrm>
            <a:off x="0" y="0"/>
            <a:ext cx="3536998" cy="6858000"/>
          </a:xfrm>
          <a:prstGeom prst="rect">
            <a:avLst/>
          </a:prstGeom>
          <a:noFill/>
          <a:ln>
            <a:noFill/>
          </a:ln>
        </p:spPr>
      </p:pic>
      <p:sp>
        <p:nvSpPr>
          <p:cNvPr id="83" name="Shape 83"/>
          <p:cNvSpPr txBox="1"/>
          <p:nvPr/>
        </p:nvSpPr>
        <p:spPr>
          <a:xfrm>
            <a:off x="3930650" y="3652100"/>
            <a:ext cx="4102200" cy="2400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4" name="Shape 84"/>
          <p:cNvSpPr txBox="1">
            <a:spLocks noGrp="1"/>
          </p:cNvSpPr>
          <p:nvPr>
            <p:ph type="body" idx="2"/>
          </p:nvPr>
        </p:nvSpPr>
        <p:spPr>
          <a:xfrm>
            <a:off x="3930650" y="3847175"/>
            <a:ext cx="4648200" cy="17763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2000" b="0" i="0" u="none" strike="noStrike" cap="none">
                <a:solidFill>
                  <a:srgbClr val="1C2B39"/>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pic>
        <p:nvPicPr>
          <p:cNvPr id="85" name="Shape 85" descr="PPP-Logo_RGB.png"/>
          <p:cNvPicPr preferRelativeResize="0"/>
          <p:nvPr/>
        </p:nvPicPr>
        <p:blipFill rotWithShape="1">
          <a:blip r:embed="rId3">
            <a:alphaModFix/>
          </a:blip>
          <a:srcRect/>
          <a:stretch/>
        </p:blipFill>
        <p:spPr>
          <a:xfrm>
            <a:off x="7543800" y="0"/>
            <a:ext cx="1600200" cy="1600199"/>
          </a:xfrm>
          <a:prstGeom prst="rect">
            <a:avLst/>
          </a:prstGeom>
          <a:noFill/>
          <a:ln>
            <a:noFill/>
          </a:ln>
        </p:spPr>
      </p:pic>
      <p:sp>
        <p:nvSpPr>
          <p:cNvPr id="86" name="Shape 86"/>
          <p:cNvSpPr txBox="1">
            <a:spLocks noGrp="1"/>
          </p:cNvSpPr>
          <p:nvPr>
            <p:ph type="sldNum" idx="12"/>
          </p:nvPr>
        </p:nvSpPr>
        <p:spPr>
          <a:xfrm>
            <a:off x="8485275" y="6324900"/>
            <a:ext cx="548700" cy="5331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6"/>
            <a:ext cx="8520600" cy="763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720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91440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37160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82880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28600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74320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0040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65760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7" y="6217622"/>
            <a:ext cx="548700" cy="5247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Black"/>
              <a:buNone/>
            </a:pPr>
            <a:fld id="{00000000-1234-1234-1234-123412341234}" type="slidenum">
              <a:rPr lang="en-US" sz="1200" b="0" i="0" u="none" strike="noStrike" cap="none">
                <a:solidFill>
                  <a:schemeClr val="dk2"/>
                </a:solidFill>
                <a:latin typeface="Arial Black"/>
                <a:ea typeface="Arial Black"/>
                <a:cs typeface="Arial Black"/>
                <a:sym typeface="Arial Black"/>
              </a:rPr>
              <a:t>‹#›</a:t>
            </a:fld>
            <a:endParaRPr lang="en-US" sz="1200" b="0" i="0" u="none" strike="noStrike" cap="none">
              <a:solidFill>
                <a:schemeClr val="dk2"/>
              </a:solidFill>
              <a:latin typeface="Arial Black"/>
              <a:ea typeface="Arial Black"/>
              <a:cs typeface="Arial Black"/>
              <a:sym typeface="Arial Black"/>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oHv6vTKD6l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yA5Qpt1JRE4"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ZNzgTV6Hv7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EltIpB4EtYU"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HTzTt1VnHR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LsOo3jzkhYA"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59300" y="4273550"/>
            <a:ext cx="4121100" cy="2000100"/>
          </a:xfrm>
          <a:prstGeom prst="rect">
            <a:avLst/>
          </a:prstGeom>
          <a:noFill/>
          <a:ln>
            <a:noFill/>
          </a:ln>
        </p:spPr>
        <p:txBody>
          <a:bodyPr wrap="square"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Black"/>
              <a:buNone/>
            </a:pPr>
            <a:r>
              <a:rPr lang="en-US" sz="5400" b="1" i="0" u="none" strike="noStrike" cap="none">
                <a:solidFill>
                  <a:schemeClr val="lt1"/>
                </a:solidFill>
                <a:latin typeface="Arial Black"/>
                <a:ea typeface="Arial Black"/>
                <a:cs typeface="Arial Black"/>
                <a:sym typeface="Arial Black"/>
              </a:rPr>
              <a:t>Gratitude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571524" y="581400"/>
            <a:ext cx="7170300" cy="860700"/>
          </a:xfrm>
          <a:prstGeom prst="rect">
            <a:avLst/>
          </a:prstGeom>
        </p:spPr>
        <p:txBody>
          <a:bodyPr wrap="square" lIns="91425" tIns="91425" rIns="91425" bIns="91425" anchor="ctr" anchorCtr="0">
            <a:noAutofit/>
          </a:bodyPr>
          <a:lstStyle/>
          <a:p>
            <a:pPr lvl="0">
              <a:spcBef>
                <a:spcPts val="0"/>
              </a:spcBef>
              <a:buNone/>
            </a:pPr>
            <a:r>
              <a:rPr lang="en-US"/>
              <a:t>Discussion</a:t>
            </a:r>
          </a:p>
        </p:txBody>
      </p:sp>
      <p:sp>
        <p:nvSpPr>
          <p:cNvPr id="218" name="Shape 218"/>
          <p:cNvSpPr txBox="1">
            <a:spLocks noGrp="1"/>
          </p:cNvSpPr>
          <p:nvPr>
            <p:ph type="body" idx="1"/>
          </p:nvPr>
        </p:nvSpPr>
        <p:spPr>
          <a:xfrm>
            <a:off x="613350" y="1749075"/>
            <a:ext cx="8261400" cy="4407900"/>
          </a:xfrm>
          <a:prstGeom prst="rect">
            <a:avLst/>
          </a:prstGeom>
        </p:spPr>
        <p:txBody>
          <a:bodyPr wrap="square" lIns="91425" tIns="91425" rIns="91425" bIns="91425" anchor="t" anchorCtr="0">
            <a:noAutofit/>
          </a:bodyPr>
          <a:lstStyle/>
          <a:p>
            <a:pPr marL="457200" lvl="0" indent="-419100" rtl="0">
              <a:spcBef>
                <a:spcPts val="0"/>
              </a:spcBef>
              <a:spcAft>
                <a:spcPts val="0"/>
              </a:spcAft>
              <a:buSzPct val="100000"/>
              <a:buChar char="●"/>
            </a:pPr>
            <a:r>
              <a:rPr lang="en-US" sz="3000"/>
              <a:t>Did you see gratitude in these videos?</a:t>
            </a:r>
          </a:p>
          <a:p>
            <a:pPr marL="457200" lvl="0" indent="-419100" rtl="0">
              <a:spcBef>
                <a:spcPts val="0"/>
              </a:spcBef>
              <a:spcAft>
                <a:spcPts val="0"/>
              </a:spcAft>
              <a:buSzPct val="100000"/>
              <a:buChar char="●"/>
            </a:pPr>
            <a:r>
              <a:rPr lang="en-US" sz="3000"/>
              <a:t>Do people cry for different reasons?</a:t>
            </a:r>
          </a:p>
          <a:p>
            <a:pPr marL="457200" lvl="0" indent="-419100" rtl="0">
              <a:spcBef>
                <a:spcPts val="0"/>
              </a:spcBef>
              <a:buSzPct val="100000"/>
              <a:buChar char="●"/>
            </a:pPr>
            <a:r>
              <a:rPr lang="en-US" sz="3000"/>
              <a:t>What are some things that you may overlook, that you should be grateful for?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Black"/>
              <a:buNone/>
            </a:pPr>
            <a:r>
              <a:rPr lang="en-US" sz="1800" b="0" i="0" u="none" strike="noStrike" cap="none">
                <a:solidFill>
                  <a:srgbClr val="4EC3E0"/>
                </a:solidFill>
                <a:latin typeface="Arial Black"/>
                <a:ea typeface="Arial Black"/>
                <a:cs typeface="Arial Black"/>
                <a:sym typeface="Arial Black"/>
              </a:rPr>
              <a:t>Robert Holden</a:t>
            </a:r>
          </a:p>
        </p:txBody>
      </p:sp>
      <p:sp>
        <p:nvSpPr>
          <p:cNvPr id="224" name="Shape 224"/>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a:buNone/>
            </a:pPr>
            <a:r>
              <a:rPr lang="en-US" sz="3600" b="0" i="1" u="none" strike="noStrike" cap="none">
                <a:solidFill>
                  <a:srgbClr val="FFFFFF"/>
                </a:solidFill>
                <a:latin typeface="Arial"/>
                <a:ea typeface="Arial"/>
                <a:cs typeface="Arial"/>
                <a:sym typeface="Arial"/>
              </a:rPr>
              <a:t>The real gift of gratitude is that the more grateful you are, the more present you become.</a:t>
            </a:r>
          </a:p>
        </p:txBody>
      </p:sp>
      <p:sp>
        <p:nvSpPr>
          <p:cNvPr id="225" name="Shape 225"/>
          <p:cNvSpPr txBox="1">
            <a:spLocks noGrp="1"/>
          </p:cNvSpPr>
          <p:nvPr>
            <p:ph type="sldNum" idx="4294967295"/>
          </p:nvPr>
        </p:nvSpPr>
        <p:spPr>
          <a:xfrm>
            <a:off x="8083826" y="6324900"/>
            <a:ext cx="950149"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sng" strike="noStrike" cap="none">
                <a:solidFill>
                  <a:schemeClr val="lt1"/>
                </a:solidFill>
                <a:latin typeface="Arial"/>
                <a:ea typeface="Arial"/>
                <a:cs typeface="Arial"/>
                <a:sym typeface="Arial"/>
              </a:rPr>
              <a:t>Understand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848950" y="600200"/>
            <a:ext cx="6694800" cy="54543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lt1"/>
              </a:buClr>
              <a:buSzPct val="25000"/>
              <a:buFont typeface="Arial Black"/>
              <a:buNone/>
            </a:pPr>
            <a:endParaRPr/>
          </a:p>
          <a:p>
            <a:pPr marL="0" marR="0" lvl="0" indent="0" algn="l" rtl="0">
              <a:lnSpc>
                <a:spcPct val="100000"/>
              </a:lnSpc>
              <a:spcBef>
                <a:spcPts val="0"/>
              </a:spcBef>
              <a:spcAft>
                <a:spcPts val="0"/>
              </a:spcAft>
              <a:buClr>
                <a:schemeClr val="lt1"/>
              </a:buClr>
              <a:buSzPct val="25000"/>
              <a:buFont typeface="Arial Black"/>
              <a:buNone/>
            </a:pPr>
            <a:endParaRPr/>
          </a:p>
          <a:p>
            <a:pPr marL="0" marR="0" lvl="0" indent="0" algn="l" rtl="0">
              <a:lnSpc>
                <a:spcPct val="100000"/>
              </a:lnSpc>
              <a:spcBef>
                <a:spcPts val="0"/>
              </a:spcBef>
              <a:spcAft>
                <a:spcPts val="0"/>
              </a:spcAft>
              <a:buClr>
                <a:schemeClr val="lt1"/>
              </a:buClr>
              <a:buSzPct val="25000"/>
              <a:buFont typeface="Arial Black"/>
              <a:buNone/>
            </a:pPr>
            <a:r>
              <a:rPr lang="en-US" sz="6600" b="0" i="0" u="none" strike="noStrike" cap="none">
                <a:solidFill>
                  <a:srgbClr val="FFFFFF"/>
                </a:solidFill>
                <a:latin typeface="Arial Black"/>
                <a:ea typeface="Arial Black"/>
                <a:cs typeface="Arial Black"/>
                <a:sym typeface="Arial Black"/>
              </a:rPr>
              <a:t>Engage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Attitude of Gratitude</a:t>
            </a:r>
          </a:p>
        </p:txBody>
      </p:sp>
      <p:sp>
        <p:nvSpPr>
          <p:cNvPr id="236" name="Shape 236"/>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What is gratitude?</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Where did gratitude rank on your character strengths?</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 How do you currently show gratitude in your life?</a:t>
            </a:r>
          </a:p>
        </p:txBody>
      </p:sp>
      <p:sp>
        <p:nvSpPr>
          <p:cNvPr id="237" name="Shape 237"/>
          <p:cNvSpPr txBox="1">
            <a:spLocks noGrp="1"/>
          </p:cNvSpPr>
          <p:nvPr>
            <p:ph type="sldNum" idx="4294967295"/>
          </p:nvPr>
        </p:nvSpPr>
        <p:spPr>
          <a:xfrm>
            <a:off x="7862047" y="6324900"/>
            <a:ext cx="1171928"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002226"/>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1" i="0" u="none" strike="noStrike" cap="none">
                <a:solidFill>
                  <a:schemeClr val="dk2"/>
                </a:solidFill>
                <a:latin typeface="Arial Black"/>
                <a:ea typeface="Arial Black"/>
                <a:cs typeface="Arial Black"/>
                <a:sym typeface="Arial Black"/>
              </a:rPr>
              <a:t>Fairness</a:t>
            </a:r>
          </a:p>
        </p:txBody>
      </p:sp>
      <p:sp>
        <p:nvSpPr>
          <p:cNvPr id="243" name="Shape 243"/>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Fairness means to…</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Play by the rules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Take turns and share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Be open-minded; listen to others</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Don’t take advantage of others</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Don’t blame others carelessly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Treat all people fairly</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244" name="Shape 244"/>
          <p:cNvSpPr txBox="1">
            <a:spLocks noGrp="1"/>
          </p:cNvSpPr>
          <p:nvPr>
            <p:ph type="ftr" idx="11"/>
          </p:nvPr>
        </p:nvSpPr>
        <p:spPr>
          <a:xfrm>
            <a:off x="241284" y="6222998"/>
            <a:ext cx="2895600" cy="635000"/>
          </a:xfrm>
          <a:prstGeom prst="rect">
            <a:avLst/>
          </a:prstGeom>
          <a:noFill/>
          <a:ln>
            <a:noFill/>
          </a:ln>
        </p:spPr>
        <p:txBody>
          <a:bodyPr wrap="square" lIns="0" tIns="0" rIns="0" bIns="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1600" b="1" i="1" u="none" strike="noStrike" cap="none">
                <a:solidFill>
                  <a:schemeClr val="dk2"/>
                </a:solidFill>
                <a:latin typeface="Arial"/>
                <a:ea typeface="Arial"/>
                <a:cs typeface="Arial"/>
                <a:sym typeface="Arial"/>
              </a:rPr>
              <a:t>#OtherPeopleMatter</a:t>
            </a:r>
          </a:p>
        </p:txBody>
      </p:sp>
      <p:sp>
        <p:nvSpPr>
          <p:cNvPr id="245" name="Shape 245"/>
          <p:cNvSpPr txBox="1">
            <a:spLocks noGrp="1"/>
          </p:cNvSpPr>
          <p:nvPr>
            <p:ph type="sldNum" idx="12"/>
          </p:nvPr>
        </p:nvSpPr>
        <p:spPr>
          <a:xfrm>
            <a:off x="6791315" y="6222998"/>
            <a:ext cx="2133599" cy="635001"/>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600" b="0" i="0" u="none" strike="noStrike" cap="none">
                <a:solidFill>
                  <a:schemeClr val="dk2"/>
                </a:solidFill>
                <a:latin typeface="Arial"/>
                <a:ea typeface="Arial"/>
                <a:cs typeface="Arial"/>
                <a:sym typeface="Arial"/>
              </a:rPr>
              <a:t>Day 1</a:t>
            </a:r>
          </a:p>
        </p:txBody>
      </p:sp>
      <p:pic>
        <p:nvPicPr>
          <p:cNvPr id="246" name="Shape 246"/>
          <p:cNvPicPr preferRelativeResize="0"/>
          <p:nvPr/>
        </p:nvPicPr>
        <p:blipFill rotWithShape="1">
          <a:blip r:embed="rId3">
            <a:alphaModFix/>
          </a:blip>
          <a:srcRect/>
          <a:stretch/>
        </p:blipFill>
        <p:spPr>
          <a:xfrm>
            <a:off x="-14052" y="-6306"/>
            <a:ext cx="9158052" cy="68784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Gratitude Surprise Sticky Notes</a:t>
            </a:r>
          </a:p>
        </p:txBody>
      </p:sp>
      <p:sp>
        <p:nvSpPr>
          <p:cNvPr id="252" name="Shape 252"/>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Think of one or more people at your school that you are thankful for (a teacher, a friend, the librarian, the custodian, the front desk staff, etc.)</a:t>
            </a:r>
          </a:p>
          <a:p>
            <a:pPr marL="342900" marR="0" lvl="0" indent="-342900" algn="l" rtl="0">
              <a:lnSpc>
                <a:spcPct val="115000"/>
              </a:lnSpc>
              <a:spcBef>
                <a:spcPts val="5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Use a sticky note to write something that you’re thankful for about that person.</a:t>
            </a:r>
          </a:p>
          <a:p>
            <a:pPr marL="342900" marR="0" lvl="0" indent="-342900" algn="l" rtl="0">
              <a:lnSpc>
                <a:spcPct val="115000"/>
              </a:lnSpc>
              <a:spcBef>
                <a:spcPts val="5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“Deliver” the note by sticking it somewhere the person will see it! (a locker, classroom door, a desk, etc.)</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253" name="Shape 253"/>
          <p:cNvSpPr txBox="1">
            <a:spLocks noGrp="1"/>
          </p:cNvSpPr>
          <p:nvPr>
            <p:ph type="sldNum" idx="4294967295"/>
          </p:nvPr>
        </p:nvSpPr>
        <p:spPr>
          <a:xfrm>
            <a:off x="7862047" y="6324900"/>
            <a:ext cx="1171928"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0" i="0" u="none" strike="noStrike" cap="none">
                <a:solidFill>
                  <a:srgbClr val="1A4625"/>
                </a:solidFill>
                <a:latin typeface="Arial Black"/>
                <a:ea typeface="Arial Black"/>
                <a:cs typeface="Arial Black"/>
                <a:sym typeface="Arial Black"/>
              </a:rPr>
              <a:t>Gratitude Surprise Sticky Notes Discussion</a:t>
            </a:r>
          </a:p>
        </p:txBody>
      </p:sp>
      <p:sp>
        <p:nvSpPr>
          <p:cNvPr id="259" name="Shape 259"/>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5715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How did it make you feel to write a nice note to someone special?</a:t>
            </a:r>
          </a:p>
          <a:p>
            <a:pPr marL="571500" marR="0" lvl="0" indent="-342900" algn="l" rtl="0">
              <a:lnSpc>
                <a:spcPct val="115000"/>
              </a:lnSpc>
              <a:spcBef>
                <a:spcPts val="5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How do you think the recipient of your sticky note will feel when they read your message?</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260" name="Shape 260"/>
          <p:cNvSpPr txBox="1">
            <a:spLocks noGrp="1"/>
          </p:cNvSpPr>
          <p:nvPr>
            <p:ph type="sldNum" idx="4294967295"/>
          </p:nvPr>
        </p:nvSpPr>
        <p:spPr>
          <a:xfrm>
            <a:off x="7862047" y="6324900"/>
            <a:ext cx="1171928"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571524" y="581400"/>
            <a:ext cx="7170395" cy="8607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2400" b="0" i="0" u="none" strike="noStrike" cap="none">
                <a:solidFill>
                  <a:srgbClr val="1A4625"/>
                </a:solidFill>
                <a:latin typeface="Arial Black"/>
                <a:ea typeface="Arial Black"/>
                <a:cs typeface="Arial Black"/>
                <a:sym typeface="Arial Black"/>
              </a:rPr>
              <a:t>Talk to a partner about one thing from today you’re thankful for.</a:t>
            </a:r>
          </a:p>
        </p:txBody>
      </p:sp>
      <p:pic>
        <p:nvPicPr>
          <p:cNvPr id="267" name="Shape 267"/>
          <p:cNvPicPr preferRelativeResize="0"/>
          <p:nvPr/>
        </p:nvPicPr>
        <p:blipFill rotWithShape="1">
          <a:blip r:embed="rId3">
            <a:alphaModFix/>
          </a:blip>
          <a:srcRect b="7260"/>
          <a:stretch/>
        </p:blipFill>
        <p:spPr>
          <a:xfrm>
            <a:off x="1682330" y="1901475"/>
            <a:ext cx="5928705" cy="3943513"/>
          </a:xfrm>
          <a:prstGeom prst="rect">
            <a:avLst/>
          </a:prstGeom>
          <a:noFill/>
          <a:ln>
            <a:noFill/>
          </a:ln>
        </p:spPr>
      </p:pic>
      <p:sp>
        <p:nvSpPr>
          <p:cNvPr id="268" name="Shape 268"/>
          <p:cNvSpPr txBox="1">
            <a:spLocks noGrp="1"/>
          </p:cNvSpPr>
          <p:nvPr>
            <p:ph type="sldNum" idx="4294967295"/>
          </p:nvPr>
        </p:nvSpPr>
        <p:spPr>
          <a:xfrm>
            <a:off x="7862047" y="6324900"/>
            <a:ext cx="1171928"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475D4C"/>
                </a:solidFill>
                <a:latin typeface="Arial Black"/>
                <a:ea typeface="Arial Black"/>
                <a:cs typeface="Arial Black"/>
                <a:sym typeface="Arial Black"/>
              </a:rPr>
              <a:t>An Experiment in Gratitude</a:t>
            </a:r>
          </a:p>
        </p:txBody>
      </p:sp>
      <p:sp>
        <p:nvSpPr>
          <p:cNvPr id="274" name="Shape 274"/>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Close your eyes and think of someone who has been really influential in your life - someone who has done something really important or amazing for you.</a:t>
            </a:r>
          </a:p>
          <a:p>
            <a:pPr marL="342900" marR="0" lvl="0" indent="-342900" algn="l" rtl="0">
              <a:lnSpc>
                <a:spcPct val="115000"/>
              </a:lnSpc>
              <a:spcBef>
                <a:spcPts val="56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Write down as much as you can about why that person is important to you.</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275" name="Shape 275"/>
          <p:cNvSpPr txBox="1">
            <a:spLocks noGrp="1"/>
          </p:cNvSpPr>
          <p:nvPr>
            <p:ph type="sldNum" idx="4294967295"/>
          </p:nvPr>
        </p:nvSpPr>
        <p:spPr>
          <a:xfrm>
            <a:off x="7862047" y="6324900"/>
            <a:ext cx="1171928"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0" i="0" u="none" strike="noStrike" cap="none">
                <a:solidFill>
                  <a:srgbClr val="1A4625"/>
                </a:solidFill>
                <a:latin typeface="Arial Black"/>
                <a:ea typeface="Arial Black"/>
                <a:cs typeface="Arial Black"/>
                <a:sym typeface="Arial Black"/>
              </a:rPr>
              <a:t>An Experiment in Gratitude - Video (Note on Language: Bleeped out Expletive at 5:25)</a:t>
            </a:r>
          </a:p>
        </p:txBody>
      </p:sp>
      <p:sp>
        <p:nvSpPr>
          <p:cNvPr id="281" name="Shape 281"/>
          <p:cNvSpPr txBox="1">
            <a:spLocks noGrp="1"/>
          </p:cNvSpPr>
          <p:nvPr>
            <p:ph type="sldNum" idx="4294967295"/>
          </p:nvPr>
        </p:nvSpPr>
        <p:spPr>
          <a:xfrm>
            <a:off x="7862047" y="6324900"/>
            <a:ext cx="1171928"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
        <p:nvSpPr>
          <p:cNvPr id="282" name="Shape 282" descr="What makes you happy? Have you ever wondered why? Join us as we take an experimental approach on what makes people happier. Behind the Scenes of the episode! http://youtu.be/ufmxRozpxNA  Watch The Science of Happiness - Episode 2 here! http://youtu.be/ApoYwEeDNrc  ▃ ▅ ▆ SUBSCRIBE to SoulPancake ▆ ▅ ▃ http://bitly.com/SoulPancakeSubscribe  Follow us on FACEBOOK: http://facebook.com/soulpancake TWEET us at: http://twitter.com/soulpancake  Visit our WEBSITE: http://soulpancake.com Buy our BOOK! http://book.soulpancake.com  CREDITS:  Created by: Mike Bernstein &amp; Matt Pittman Director: Mike Bernstein Producer: Matt Pittman Cinematographer: Yuki Noguchi Production Designer: Flower Cole Editor: Casey McClelland Colorist: Trevor Durtschi VFX: Cameron Clark Camera Operator: Charles Balch 1st AC | B Cam Op: Tony Corella Gaffer | C Cam Op: John Woodsie DIT: Jessica Blaize Hendricks Sound Mixer/Boom Operator: Ben Adams Sound Mixer/Sound Design: Matt Schwartz Production Coordinator: William Cubbon Art Director: Libby Wampler Makeup: Taylor Tompkins BTS Cinematographer: Blair Neighbors BTS Editor: Oscar Castro  HOST:  Julian Huguet  FEATURED PARTICIPANTS: Otto Graham Odell Mack Samantha Valdellon Samira Sara Loie V. Russell-Templton  MUSIC:  All songs by Lullatune  &quot;&quot;Little things swimming under a microscope&quot;&quot; &quot;&quot;The Hands of a Clock&quot;&quot; &quot;&quot;Brass Practice&quot;&quot; &quot;&quot;Riding a bike down a big hill and taking your feet off of the pedals&quot;&quot;  BTS MUSIC: &quot;&quot;Dance it, Dance All (Motel Costes Mix)&quot;&quot; by The Easton Ellises  &quot;&quot;Buddy Guy&quot;&quot; by Podington Bear (http://podingtonbear.com/)&quot;  -~-~~-~~~-~~-~- How do students react when high school boys are treated like women in Congress?? CLICK HERE to find out! https://www.youtube.com/watch?v=Km0tiHY94sQ -~-~~-~~~-~~-~-" title="An Experiment in Gratitude | The Science of Happiness">
            <a:hlinkClick r:id="rId3"/>
          </p:cNvPr>
          <p:cNvSpPr/>
          <p:nvPr/>
        </p:nvSpPr>
        <p:spPr>
          <a:xfrm>
            <a:off x="613350" y="1749075"/>
            <a:ext cx="5982150" cy="4486625"/>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48950" y="600200"/>
            <a:ext cx="6694800" cy="54543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lt1"/>
              </a:buClr>
              <a:buSzPct val="25000"/>
              <a:buFont typeface="Arial Black"/>
              <a:buNone/>
            </a:pPr>
            <a:r>
              <a:rPr lang="en-US" sz="6600" b="0" i="0" u="none" strike="noStrike" cap="none">
                <a:solidFill>
                  <a:srgbClr val="FFFFFF"/>
                </a:solidFill>
                <a:latin typeface="Arial Black"/>
                <a:ea typeface="Arial Black"/>
                <a:cs typeface="Arial Black"/>
                <a:sym typeface="Arial Black"/>
              </a:rPr>
              <a:t/>
            </a:r>
            <a:br>
              <a:rPr lang="en-US" sz="6600" b="0" i="0" u="none" strike="noStrike" cap="none">
                <a:solidFill>
                  <a:srgbClr val="FFFFFF"/>
                </a:solidFill>
                <a:latin typeface="Arial Black"/>
                <a:ea typeface="Arial Black"/>
                <a:cs typeface="Arial Black"/>
                <a:sym typeface="Arial Black"/>
              </a:rPr>
            </a:br>
            <a:endParaRPr lang="en-US" sz="6600" b="0" i="0" u="none" strike="noStrike" cap="none">
              <a:solidFill>
                <a:srgbClr val="FFFFFF"/>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lt1"/>
              </a:buClr>
              <a:buSzPct val="25000"/>
              <a:buFont typeface="Arial Black"/>
              <a:buNone/>
            </a:pPr>
            <a:r>
              <a:rPr lang="en-US" sz="6600" b="0" i="0" u="none" strike="noStrike" cap="none">
                <a:solidFill>
                  <a:srgbClr val="FFFFFF"/>
                </a:solidFill>
                <a:latin typeface="Arial Black"/>
                <a:ea typeface="Arial Black"/>
                <a:cs typeface="Arial Black"/>
                <a:sym typeface="Arial Black"/>
              </a:rPr>
              <a:t>Understand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An Experiment in Gratitude</a:t>
            </a:r>
          </a:p>
        </p:txBody>
      </p:sp>
      <p:sp>
        <p:nvSpPr>
          <p:cNvPr id="288" name="Shape 288"/>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Your turn!</a:t>
            </a:r>
          </a:p>
          <a:p>
            <a:pPr marL="342900" marR="0" lvl="0" indent="-342900" algn="l" rtl="0">
              <a:lnSpc>
                <a:spcPct val="115000"/>
              </a:lnSpc>
              <a:spcBef>
                <a:spcPts val="56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a:p>
            <a:pPr marL="342900" marR="0" lvl="0" indent="-342900" algn="l" rtl="0">
              <a:lnSpc>
                <a:spcPct val="115000"/>
              </a:lnSpc>
              <a:spcBef>
                <a:spcPts val="56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If possible, call the person you wrote about and read them your letter.</a:t>
            </a:r>
          </a:p>
          <a:p>
            <a:pPr marL="342900" marR="0" lvl="0" indent="-342900" algn="l" rtl="0">
              <a:lnSpc>
                <a:spcPct val="115000"/>
              </a:lnSpc>
              <a:spcBef>
                <a:spcPts val="56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a:p>
            <a:pPr marL="342900" marR="0" lvl="0" indent="-342900" algn="l" rtl="0">
              <a:lnSpc>
                <a:spcPct val="115000"/>
              </a:lnSpc>
              <a:spcBef>
                <a:spcPts val="56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If not possible, try to figure out a way to get in contact with that person whether it’s over e-mail, social media, or snail mail.</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289" name="Shape 289"/>
          <p:cNvSpPr txBox="1">
            <a:spLocks noGrp="1"/>
          </p:cNvSpPr>
          <p:nvPr>
            <p:ph type="sldNum" idx="4294967295"/>
          </p:nvPr>
        </p:nvSpPr>
        <p:spPr>
          <a:xfrm>
            <a:off x="7862047" y="6324900"/>
            <a:ext cx="1171928"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1" i="0" u="none" strike="noStrike" cap="none">
                <a:solidFill>
                  <a:srgbClr val="475D4C"/>
                </a:solidFill>
                <a:latin typeface="Arial Black"/>
                <a:ea typeface="Arial Black"/>
                <a:cs typeface="Arial Black"/>
                <a:sym typeface="Arial Black"/>
              </a:rPr>
              <a:t>Follow Up Questions</a:t>
            </a:r>
          </a:p>
        </p:txBody>
      </p:sp>
      <p:sp>
        <p:nvSpPr>
          <p:cNvPr id="295" name="Shape 295"/>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What did you learn from this activity?</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How did you feel after contacting that important person in your life?</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How do you think they felt?</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Do you agree that gratitude is a key to happiness? Why or why not?</a:t>
            </a:r>
          </a:p>
          <a:p>
            <a:pPr marL="0" marR="0" lvl="0" indent="0" algn="l" rtl="0">
              <a:lnSpc>
                <a:spcPct val="115000"/>
              </a:lnSpc>
              <a:spcBef>
                <a:spcPts val="160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p:txBody>
      </p:sp>
      <p:sp>
        <p:nvSpPr>
          <p:cNvPr id="296" name="Shape 296"/>
          <p:cNvSpPr txBox="1">
            <a:spLocks noGrp="1"/>
          </p:cNvSpPr>
          <p:nvPr>
            <p:ph type="sldNum" idx="4294967295"/>
          </p:nvPr>
        </p:nvSpPr>
        <p:spPr>
          <a:xfrm>
            <a:off x="8382000" y="6324900"/>
            <a:ext cx="651975"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Black"/>
              <a:buNone/>
            </a:pPr>
            <a:r>
              <a:rPr lang="en-US" sz="1800" b="0" i="0" u="none" strike="noStrike" cap="none">
                <a:solidFill>
                  <a:srgbClr val="4EC3E0"/>
                </a:solidFill>
                <a:latin typeface="Arial Black"/>
                <a:ea typeface="Arial Black"/>
                <a:cs typeface="Arial Black"/>
                <a:sym typeface="Arial Black"/>
              </a:rPr>
              <a:t>Alphonse Karr</a:t>
            </a:r>
          </a:p>
        </p:txBody>
      </p:sp>
      <p:sp>
        <p:nvSpPr>
          <p:cNvPr id="303" name="Shape 303"/>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Black"/>
              <a:buNone/>
            </a:pPr>
            <a:r>
              <a:rPr lang="en-US" sz="2800" b="0" i="1" u="none" strike="noStrike" cap="none">
                <a:solidFill>
                  <a:srgbClr val="FFFFFF"/>
                </a:solidFill>
                <a:latin typeface="Arial Black"/>
                <a:ea typeface="Arial Black"/>
                <a:cs typeface="Arial Black"/>
                <a:sym typeface="Arial Black"/>
              </a:rPr>
              <a:t>Relate Gratitude and Perspective!</a:t>
            </a:r>
            <a:r>
              <a:rPr lang="en-US" sz="3600" b="0" i="1" u="none" strike="noStrike" cap="none">
                <a:solidFill>
                  <a:srgbClr val="FFFFFF"/>
                </a:solidFill>
                <a:latin typeface="Arial"/>
                <a:ea typeface="Arial"/>
                <a:cs typeface="Arial"/>
                <a:sym typeface="Arial"/>
              </a:rPr>
              <a:t/>
            </a:r>
            <a:br>
              <a:rPr lang="en-US" sz="3600" b="0" i="1" u="none" strike="noStrike" cap="none">
                <a:solidFill>
                  <a:srgbClr val="FFFFFF"/>
                </a:solidFill>
                <a:latin typeface="Arial"/>
                <a:ea typeface="Arial"/>
                <a:cs typeface="Arial"/>
                <a:sym typeface="Arial"/>
              </a:rPr>
            </a:br>
            <a:r>
              <a:rPr lang="en-US" sz="3600" b="0" i="1" u="none" strike="noStrike" cap="none">
                <a:solidFill>
                  <a:srgbClr val="FFFFFF"/>
                </a:solidFill>
                <a:latin typeface="Arial"/>
                <a:ea typeface="Arial"/>
                <a:cs typeface="Arial"/>
                <a:sym typeface="Arial"/>
              </a:rPr>
              <a:t/>
            </a:r>
            <a:br>
              <a:rPr lang="en-US" sz="3600" b="0" i="1" u="none" strike="noStrike" cap="none">
                <a:solidFill>
                  <a:srgbClr val="FFFFFF"/>
                </a:solidFill>
                <a:latin typeface="Arial"/>
                <a:ea typeface="Arial"/>
                <a:cs typeface="Arial"/>
                <a:sym typeface="Arial"/>
              </a:rPr>
            </a:br>
            <a:r>
              <a:rPr lang="en-US" sz="3600" b="0" i="1" u="none" strike="noStrike" cap="none">
                <a:solidFill>
                  <a:srgbClr val="FFFFFF"/>
                </a:solidFill>
                <a:latin typeface="Arial"/>
                <a:ea typeface="Arial"/>
                <a:cs typeface="Arial"/>
                <a:sym typeface="Arial"/>
              </a:rPr>
              <a:t>Some people grumble that roses have thorns, I am grateful that thorns have roses.</a:t>
            </a:r>
          </a:p>
        </p:txBody>
      </p:sp>
      <p:sp>
        <p:nvSpPr>
          <p:cNvPr id="304" name="Shape 304"/>
          <p:cNvSpPr txBox="1">
            <a:spLocks noGrp="1"/>
          </p:cNvSpPr>
          <p:nvPr>
            <p:ph type="sldNum" idx="4294967295"/>
          </p:nvPr>
        </p:nvSpPr>
        <p:spPr>
          <a:xfrm>
            <a:off x="8382000" y="6324900"/>
            <a:ext cx="651975"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chemeClr val="lt1"/>
                </a:solidFill>
                <a:latin typeface="Arial"/>
                <a:ea typeface="Arial"/>
                <a:cs typeface="Arial"/>
                <a:sym typeface="Arial"/>
              </a:rPr>
              <a:t>Engage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571524" y="581400"/>
            <a:ext cx="7170395" cy="8607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2800" b="0" i="0" u="none" strike="noStrike" cap="none">
                <a:solidFill>
                  <a:srgbClr val="1A4625"/>
                </a:solidFill>
                <a:latin typeface="Arial Black"/>
                <a:ea typeface="Arial Black"/>
                <a:cs typeface="Arial Black"/>
                <a:sym typeface="Arial Black"/>
              </a:rPr>
              <a:t>Kid President’s 25 Reasons to be Thankful!</a:t>
            </a:r>
          </a:p>
        </p:txBody>
      </p:sp>
      <p:sp>
        <p:nvSpPr>
          <p:cNvPr id="311" name="Shape 311"/>
          <p:cNvSpPr txBox="1">
            <a:spLocks noGrp="1"/>
          </p:cNvSpPr>
          <p:nvPr>
            <p:ph type="sldNum" idx="4294967295"/>
          </p:nvPr>
        </p:nvSpPr>
        <p:spPr>
          <a:xfrm>
            <a:off x="8382000" y="6324900"/>
            <a:ext cx="651975"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
        <p:nvSpPr>
          <p:cNvPr id="312" name="Shape 312" descr="Life can be tough. It’s important to always take time to remember the things that make life awesome. This is just the start of a list. It’s only 25 things. Obviously, there are more! What else would you add? Let us know!  Twitter: http://twitter.com/iamkidpresident Facebook: http://facebook.com/kidpresident Instagram: https://www.instagram.com/iamkidpresident Snapchat: @iamkidpresident  Written and directed by Brad Montague (Twitter: @thebradmontague)  GET MORE FROM SOULPANCAKE:  SUBSCRIBE for new videos every weekday: http://bitly.com/SoulPancakeSubscribe THE SPOONFUL, our weekly dose of good stuff from across the web: http://ow.ly/t7K7p  MERCH STORE: http://bit.ly/SPMerch Buy our BOOK: http://book.soulpancake.com  Follow us on FACEBOOK: http://facebook.com/soulpancake TWEET us at: http://twitter.com/soulpancake  Visit our WEBSITE: http://soulpancake.com  -~-~~-~~~-~~-~- How do students react when high school boys are treated like women in Congress?? CLICK HERE to find out! https://www.youtube.com/watch?v=Km0tiHY94sQ -~-~~-~~~-~~-~-" title="Kid President’s 25 Reasons To Be Thankful!">
            <a:hlinkClick r:id="rId3"/>
          </p:cNvPr>
          <p:cNvSpPr/>
          <p:nvPr/>
        </p:nvSpPr>
        <p:spPr>
          <a:xfrm>
            <a:off x="665450" y="1657325"/>
            <a:ext cx="6024275" cy="4518200"/>
          </a:xfrm>
          <a:prstGeom prst="rect">
            <a:avLst/>
          </a:prstGeom>
          <a:blipFill>
            <a:blip r:embed="rId4">
              <a:alphaModFix/>
            </a:blip>
            <a:stretch>
              <a:fillRect/>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571524" y="581400"/>
            <a:ext cx="7170395" cy="8607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3200" b="0" i="0" u="none" strike="noStrike" cap="none">
                <a:solidFill>
                  <a:srgbClr val="1A4625"/>
                </a:solidFill>
                <a:latin typeface="Arial Black"/>
                <a:ea typeface="Arial Black"/>
                <a:cs typeface="Arial Black"/>
                <a:sym typeface="Arial Black"/>
              </a:rPr>
              <a:t>Your Gratitude Collage</a:t>
            </a:r>
          </a:p>
        </p:txBody>
      </p:sp>
      <p:sp>
        <p:nvSpPr>
          <p:cNvPr id="319" name="Shape 319"/>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Create your own list of 25 things you are grateful for!</a:t>
            </a:r>
          </a:p>
          <a:p>
            <a:pPr marL="0" marR="0" lvl="0" indent="0" algn="l" rtl="0">
              <a:lnSpc>
                <a:spcPct val="115000"/>
              </a:lnSpc>
              <a:spcBef>
                <a:spcPts val="160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Create a visual to represent the items on your list.</a:t>
            </a:r>
          </a:p>
        </p:txBody>
      </p:sp>
      <p:sp>
        <p:nvSpPr>
          <p:cNvPr id="320" name="Shape 320"/>
          <p:cNvSpPr txBox="1">
            <a:spLocks noGrp="1"/>
          </p:cNvSpPr>
          <p:nvPr>
            <p:ph type="sldNum" idx="4294967295"/>
          </p:nvPr>
        </p:nvSpPr>
        <p:spPr>
          <a:xfrm>
            <a:off x="8382000" y="6324900"/>
            <a:ext cx="651975"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subTitle" idx="1"/>
          </p:nvPr>
        </p:nvSpPr>
        <p:spPr>
          <a:xfrm>
            <a:off x="831850" y="5226050"/>
            <a:ext cx="7493100" cy="628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Black"/>
              <a:buNone/>
            </a:pPr>
            <a:r>
              <a:rPr lang="en-US" sz="1800" b="0" i="0" u="none" strike="noStrike" cap="none">
                <a:solidFill>
                  <a:srgbClr val="4EC3E0"/>
                </a:solidFill>
                <a:latin typeface="Arial Black"/>
                <a:ea typeface="Arial Black"/>
                <a:cs typeface="Arial Black"/>
                <a:sym typeface="Arial Black"/>
              </a:rPr>
              <a:t>Dalai Lama</a:t>
            </a:r>
          </a:p>
        </p:txBody>
      </p:sp>
      <p:sp>
        <p:nvSpPr>
          <p:cNvPr id="327" name="Shape 327"/>
          <p:cNvSpPr txBox="1">
            <a:spLocks noGrp="1"/>
          </p:cNvSpPr>
          <p:nvPr>
            <p:ph type="subTitle" idx="2"/>
          </p:nvPr>
        </p:nvSpPr>
        <p:spPr>
          <a:xfrm>
            <a:off x="819150" y="2188425"/>
            <a:ext cx="7505700" cy="2872500"/>
          </a:xfrm>
          <a:prstGeom prst="rect">
            <a:avLst/>
          </a:prstGeom>
          <a:noFill/>
          <a:ln>
            <a:noFill/>
          </a:ln>
        </p:spPr>
        <p:txBody>
          <a:bodyPr wrap="square"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Arial"/>
              <a:buNone/>
            </a:pPr>
            <a:r>
              <a:rPr lang="en-US" sz="3600" b="0" i="1" u="none" strike="noStrike" cap="none">
                <a:solidFill>
                  <a:srgbClr val="FFFFFF"/>
                </a:solidFill>
                <a:latin typeface="Arial"/>
                <a:ea typeface="Arial"/>
                <a:cs typeface="Arial"/>
                <a:sym typeface="Arial"/>
              </a:rPr>
              <a:t>When you practice gratefulness, there is a sense of respect toward others.</a:t>
            </a:r>
          </a:p>
        </p:txBody>
      </p:sp>
      <p:sp>
        <p:nvSpPr>
          <p:cNvPr id="328" name="Shape 328"/>
          <p:cNvSpPr txBox="1">
            <a:spLocks noGrp="1"/>
          </p:cNvSpPr>
          <p:nvPr>
            <p:ph type="sldNum" idx="4294967295"/>
          </p:nvPr>
        </p:nvSpPr>
        <p:spPr>
          <a:xfrm>
            <a:off x="8382000" y="6324900"/>
            <a:ext cx="651975"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chemeClr val="lt1"/>
                </a:solidFill>
                <a:latin typeface="Arial"/>
                <a:ea typeface="Arial"/>
                <a:cs typeface="Arial"/>
                <a:sym typeface="Arial"/>
              </a:rPr>
              <a:t>Engage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571524" y="581400"/>
            <a:ext cx="7170395"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475D4C"/>
                </a:solidFill>
                <a:latin typeface="Arial Black"/>
                <a:ea typeface="Arial Black"/>
                <a:cs typeface="Arial Black"/>
                <a:sym typeface="Arial Black"/>
              </a:rPr>
              <a:t>School </a:t>
            </a:r>
            <a:r>
              <a:rPr lang="en-US" sz="3200" b="1" i="0" u="none" strike="noStrike" cap="none">
                <a:solidFill>
                  <a:srgbClr val="475D4C"/>
                </a:solidFill>
                <a:latin typeface="Arial Black"/>
                <a:ea typeface="Arial Black"/>
                <a:cs typeface="Arial Black"/>
                <a:sym typeface="Arial Black"/>
              </a:rPr>
              <a:t>Community Gratitude </a:t>
            </a:r>
          </a:p>
        </p:txBody>
      </p:sp>
      <p:sp>
        <p:nvSpPr>
          <p:cNvPr id="334" name="Shape 334"/>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Create thank you cards to people in the school community, e.g., current teachers, janitors, food staff, school administration, former teachers.</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Before leaving school today, be sure to deliver your gratitude letters. It’s a perfect gift before Thanksgiving.</a:t>
            </a:r>
          </a:p>
          <a:p>
            <a:pPr marL="0" marR="0" lvl="0" indent="0" algn="l" rtl="0">
              <a:lnSpc>
                <a:spcPct val="115000"/>
              </a:lnSpc>
              <a:spcBef>
                <a:spcPts val="160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p:txBody>
      </p:sp>
      <p:sp>
        <p:nvSpPr>
          <p:cNvPr id="335" name="Shape 335"/>
          <p:cNvSpPr txBox="1">
            <a:spLocks noGrp="1"/>
          </p:cNvSpPr>
          <p:nvPr>
            <p:ph type="sldNum" idx="4294967295"/>
          </p:nvPr>
        </p:nvSpPr>
        <p:spPr>
          <a:xfrm>
            <a:off x="8382000" y="6324900"/>
            <a:ext cx="651975"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Engage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848950" y="600200"/>
            <a:ext cx="6694800" cy="54543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lt1"/>
              </a:buClr>
              <a:buSzPct val="25000"/>
              <a:buFont typeface="Arial Black"/>
              <a:buNone/>
            </a:pPr>
            <a:endParaRPr/>
          </a:p>
          <a:p>
            <a:pPr marL="0" marR="0" lvl="0" indent="0" algn="l" rtl="0">
              <a:lnSpc>
                <a:spcPct val="100000"/>
              </a:lnSpc>
              <a:spcBef>
                <a:spcPts val="0"/>
              </a:spcBef>
              <a:spcAft>
                <a:spcPts val="0"/>
              </a:spcAft>
              <a:buClr>
                <a:schemeClr val="lt1"/>
              </a:buClr>
              <a:buSzPct val="25000"/>
              <a:buFont typeface="Arial Black"/>
              <a:buNone/>
            </a:pPr>
            <a:endParaRPr/>
          </a:p>
          <a:p>
            <a:pPr marL="0" marR="0" lvl="0" indent="0" algn="l" rtl="0">
              <a:lnSpc>
                <a:spcPct val="100000"/>
              </a:lnSpc>
              <a:spcBef>
                <a:spcPts val="0"/>
              </a:spcBef>
              <a:spcAft>
                <a:spcPts val="0"/>
              </a:spcAft>
              <a:buClr>
                <a:schemeClr val="lt1"/>
              </a:buClr>
              <a:buSzPct val="25000"/>
              <a:buFont typeface="Arial Black"/>
              <a:buNone/>
            </a:pPr>
            <a:r>
              <a:rPr lang="en-US" sz="6600" b="0" i="0" u="none" strike="noStrike" cap="none">
                <a:solidFill>
                  <a:srgbClr val="FFFFFF"/>
                </a:solidFill>
                <a:latin typeface="Arial Black"/>
                <a:ea typeface="Arial Black"/>
                <a:cs typeface="Arial Black"/>
                <a:sym typeface="Arial Black"/>
              </a:rPr>
              <a:t>Reflect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571524" y="581400"/>
            <a:ext cx="7170395" cy="8607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3200" b="0" i="0" u="none" strike="noStrike" cap="none">
                <a:solidFill>
                  <a:srgbClr val="1A4625"/>
                </a:solidFill>
                <a:latin typeface="Arial Black"/>
                <a:ea typeface="Arial Black"/>
                <a:cs typeface="Arial Black"/>
                <a:sym typeface="Arial Black"/>
              </a:rPr>
              <a:t>Talk with a Neighbor</a:t>
            </a:r>
          </a:p>
        </p:txBody>
      </p:sp>
      <p:sp>
        <p:nvSpPr>
          <p:cNvPr id="347" name="Shape 347"/>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What have you learned about gratitude?</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Why is it important to show you are thankful for other people or certain things in your life?</a:t>
            </a:r>
          </a:p>
          <a:p>
            <a:pPr marL="3429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How can you show gratitude every day?</a:t>
            </a:r>
          </a:p>
          <a:p>
            <a:pPr marL="0" marR="0" lvl="0" indent="0" algn="l" rtl="0">
              <a:lnSpc>
                <a:spcPct val="115000"/>
              </a:lnSpc>
              <a:spcBef>
                <a:spcPts val="160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p:txBody>
      </p:sp>
      <p:sp>
        <p:nvSpPr>
          <p:cNvPr id="348" name="Shape 348"/>
          <p:cNvSpPr txBox="1">
            <a:spLocks noGrp="1"/>
          </p:cNvSpPr>
          <p:nvPr>
            <p:ph type="sldNum" idx="4294967295"/>
          </p:nvPr>
        </p:nvSpPr>
        <p:spPr>
          <a:xfrm>
            <a:off x="8382000" y="6324900"/>
            <a:ext cx="651975"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Reflect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571524" y="581400"/>
            <a:ext cx="7170395" cy="8607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3200" b="0" i="0" u="none" strike="noStrike" cap="none">
                <a:solidFill>
                  <a:srgbClr val="1A4625"/>
                </a:solidFill>
                <a:latin typeface="Arial Black"/>
                <a:ea typeface="Arial Black"/>
                <a:cs typeface="Arial Black"/>
                <a:sym typeface="Arial Black"/>
              </a:rPr>
              <a:t>Create an Action Plan!</a:t>
            </a:r>
          </a:p>
        </p:txBody>
      </p:sp>
      <p:sp>
        <p:nvSpPr>
          <p:cNvPr id="355" name="Shape 355"/>
          <p:cNvSpPr txBox="1">
            <a:spLocks noGrp="1"/>
          </p:cNvSpPr>
          <p:nvPr>
            <p:ph type="body" idx="1"/>
          </p:nvPr>
        </p:nvSpPr>
        <p:spPr>
          <a:xfrm>
            <a:off x="613350" y="1749075"/>
            <a:ext cx="8261400" cy="44079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How are you going to continue an attitude of gratitude past Thanksgiving?</a:t>
            </a:r>
          </a:p>
          <a:p>
            <a:pPr marL="5715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Gratitude Journal</a:t>
            </a:r>
          </a:p>
          <a:p>
            <a:pPr marL="571500" marR="0" lvl="0" indent="-342900" algn="l" rtl="0">
              <a:lnSpc>
                <a:spcPct val="115000"/>
              </a:lnSpc>
              <a:spcBef>
                <a:spcPts val="1600"/>
              </a:spcBef>
              <a:spcAft>
                <a:spcPts val="0"/>
              </a:spcAft>
              <a:buClr>
                <a:schemeClr val="dk2"/>
              </a:buClr>
              <a:buSzPct val="100000"/>
              <a:buFont typeface="Arial"/>
              <a:buChar char="•"/>
            </a:pPr>
            <a:r>
              <a:rPr lang="en-US" sz="2400" b="0" i="0" u="none" strike="noStrike" cap="none">
                <a:solidFill>
                  <a:srgbClr val="1C2B39"/>
                </a:solidFill>
                <a:latin typeface="Arial"/>
                <a:ea typeface="Arial"/>
                <a:cs typeface="Arial"/>
                <a:sym typeface="Arial"/>
              </a:rPr>
              <a:t>Regular thank you letters</a:t>
            </a:r>
          </a:p>
          <a:p>
            <a:pPr marL="0" marR="0" lvl="0" indent="0" algn="l" rtl="0">
              <a:lnSpc>
                <a:spcPct val="115000"/>
              </a:lnSpc>
              <a:spcBef>
                <a:spcPts val="1600"/>
              </a:spcBef>
              <a:spcAft>
                <a:spcPts val="0"/>
              </a:spcAft>
              <a:buClr>
                <a:schemeClr val="dk2"/>
              </a:buClr>
              <a:buSzPct val="25000"/>
              <a:buFont typeface="Arial"/>
              <a:buNone/>
            </a:pPr>
            <a:endParaRPr sz="2400" b="0" i="0" u="none" strike="noStrike" cap="none">
              <a:solidFill>
                <a:srgbClr val="1C2B39"/>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r>
              <a:rPr lang="en-US" sz="2400" b="0" i="0" u="none" strike="noStrike" cap="none">
                <a:solidFill>
                  <a:srgbClr val="1C2B39"/>
                </a:solidFill>
                <a:latin typeface="Arial"/>
                <a:ea typeface="Arial"/>
                <a:cs typeface="Arial"/>
                <a:sym typeface="Arial"/>
              </a:rPr>
              <a:t>Commit to it and think about the difference you are making in your life and those lives around you!</a:t>
            </a:r>
          </a:p>
        </p:txBody>
      </p:sp>
      <p:sp>
        <p:nvSpPr>
          <p:cNvPr id="356" name="Shape 356"/>
          <p:cNvSpPr txBox="1">
            <a:spLocks noGrp="1"/>
          </p:cNvSpPr>
          <p:nvPr>
            <p:ph type="sldNum" idx="4294967295"/>
          </p:nvPr>
        </p:nvSpPr>
        <p:spPr>
          <a:xfrm>
            <a:off x="8382000" y="6324900"/>
            <a:ext cx="651975"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Reflect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841750" y="2163250"/>
            <a:ext cx="4146600" cy="925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Black"/>
              <a:buNone/>
            </a:pPr>
            <a:r>
              <a:rPr lang="en-US" sz="4800"/>
              <a:t>Gratitude</a:t>
            </a:r>
          </a:p>
        </p:txBody>
      </p:sp>
      <p:sp>
        <p:nvSpPr>
          <p:cNvPr id="165" name="Shape 165"/>
          <p:cNvSpPr txBox="1">
            <a:spLocks noGrp="1"/>
          </p:cNvSpPr>
          <p:nvPr>
            <p:ph type="body" idx="2"/>
          </p:nvPr>
        </p:nvSpPr>
        <p:spPr>
          <a:xfrm>
            <a:off x="3930650" y="3847175"/>
            <a:ext cx="4648200" cy="1776300"/>
          </a:xfrm>
          <a:prstGeom prst="rect">
            <a:avLst/>
          </a:prstGeom>
        </p:spPr>
        <p:txBody>
          <a:bodyPr wrap="square" lIns="91425" tIns="91425" rIns="91425" bIns="91425" anchor="t" anchorCtr="0">
            <a:noAutofit/>
          </a:bodyPr>
          <a:lstStyle/>
          <a:p>
            <a:pPr lvl="0" rtl="0">
              <a:lnSpc>
                <a:spcPct val="100000"/>
              </a:lnSpc>
              <a:spcBef>
                <a:spcPts val="0"/>
              </a:spcBef>
              <a:spcAft>
                <a:spcPts val="0"/>
              </a:spcAft>
              <a:buClr>
                <a:schemeClr val="lt1"/>
              </a:buClr>
              <a:buSzPct val="25000"/>
              <a:buFont typeface="Arial Black"/>
              <a:buNone/>
            </a:pPr>
            <a:r>
              <a:rPr lang="en-US" sz="3600">
                <a:solidFill>
                  <a:srgbClr val="4EC3E0"/>
                </a:solidFill>
              </a:rPr>
              <a:t>What does gratitude mean to you?</a:t>
            </a:r>
          </a:p>
          <a:p>
            <a:pPr lvl="0">
              <a:spcBef>
                <a:spcPts val="0"/>
              </a:spcBef>
              <a:buNone/>
            </a:pPr>
            <a:endParaRPr sz="3600">
              <a:solidFill>
                <a:srgbClr val="4EC3E0"/>
              </a:solidFill>
            </a:endParaRPr>
          </a:p>
        </p:txBody>
      </p:sp>
      <p:pic>
        <p:nvPicPr>
          <p:cNvPr id="166" name="Shape 166" descr="Icons-RGB_Gratitude.png"/>
          <p:cNvPicPr preferRelativeResize="0"/>
          <p:nvPr/>
        </p:nvPicPr>
        <p:blipFill>
          <a:blip r:embed="rId3">
            <a:alphaModFix/>
          </a:blip>
          <a:stretch>
            <a:fillRect/>
          </a:stretch>
        </p:blipFill>
        <p:spPr>
          <a:xfrm>
            <a:off x="404475" y="1890713"/>
            <a:ext cx="3076575" cy="3076575"/>
          </a:xfrm>
          <a:prstGeom prst="rect">
            <a:avLst/>
          </a:prstGeom>
          <a:noFill/>
          <a:ln>
            <a:noFill/>
          </a:ln>
        </p:spPr>
      </p:pic>
      <p:sp>
        <p:nvSpPr>
          <p:cNvPr id="167" name="Shape 167"/>
          <p:cNvSpPr txBox="1">
            <a:spLocks noGrp="1"/>
          </p:cNvSpPr>
          <p:nvPr>
            <p:ph type="sldNum" idx="4294967295"/>
          </p:nvPr>
        </p:nvSpPr>
        <p:spPr>
          <a:xfrm>
            <a:off x="8083826" y="6324900"/>
            <a:ext cx="950100"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002226"/>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800" b="1" i="0" u="none" strike="noStrike" cap="none">
                <a:solidFill>
                  <a:schemeClr val="dk2"/>
                </a:solidFill>
                <a:latin typeface="Arial Black"/>
                <a:ea typeface="Arial Black"/>
                <a:cs typeface="Arial Black"/>
                <a:sym typeface="Arial Black"/>
              </a:rPr>
              <a:t>Fairness</a:t>
            </a: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wrap="square" lIns="0" tIns="0" rIns="0" bIns="0" anchor="t" anchorCtr="0">
            <a:noAutofit/>
          </a:bodyPr>
          <a:lstStyle/>
          <a:p>
            <a:pPr marL="342900" marR="0" lvl="0" indent="-342900" algn="l" rtl="0">
              <a:lnSpc>
                <a:spcPct val="115000"/>
              </a:lnSpc>
              <a:spcBef>
                <a:spcPts val="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Fairness means to…</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Play by the rules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Take turns and share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Be open-minded; listen to others</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Don’t take advantage of others</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Don’t blame others carelessly </a:t>
            </a:r>
          </a:p>
          <a:p>
            <a:pPr marL="342900" marR="0" lvl="0" indent="-342900" algn="l" rtl="0">
              <a:lnSpc>
                <a:spcPct val="115000"/>
              </a:lnSpc>
              <a:spcBef>
                <a:spcPts val="560"/>
              </a:spcBef>
              <a:spcAft>
                <a:spcPts val="0"/>
              </a:spcAft>
              <a:buClr>
                <a:schemeClr val="dk2"/>
              </a:buClr>
              <a:buSzPct val="100000"/>
              <a:buFont typeface="Arial"/>
              <a:buChar char="•"/>
            </a:pPr>
            <a:r>
              <a:rPr lang="en-US" sz="2800" b="0" i="0" u="none" strike="noStrike" cap="none">
                <a:solidFill>
                  <a:schemeClr val="accent3"/>
                </a:solidFill>
                <a:latin typeface="Arial"/>
                <a:ea typeface="Arial"/>
                <a:cs typeface="Arial"/>
                <a:sym typeface="Arial"/>
              </a:rPr>
              <a:t>Treat all people fairly</a:t>
            </a:r>
          </a:p>
          <a:p>
            <a:pPr marL="342900" marR="0" lvl="0" indent="-342900" algn="l" rtl="0">
              <a:lnSpc>
                <a:spcPct val="115000"/>
              </a:lnSpc>
              <a:spcBef>
                <a:spcPts val="560"/>
              </a:spcBef>
              <a:spcAft>
                <a:spcPts val="0"/>
              </a:spcAft>
              <a:buClr>
                <a:schemeClr val="dk2"/>
              </a:buClr>
              <a:buSzPct val="25000"/>
              <a:buFont typeface="Arial"/>
              <a:buNone/>
            </a:pPr>
            <a:endParaRPr sz="2800" b="0" i="0" u="none" strike="noStrike" cap="none">
              <a:solidFill>
                <a:schemeClr val="accent3"/>
              </a:solidFill>
              <a:latin typeface="Arial"/>
              <a:ea typeface="Arial"/>
              <a:cs typeface="Arial"/>
              <a:sym typeface="Arial"/>
            </a:endParaRPr>
          </a:p>
        </p:txBody>
      </p:sp>
      <p:sp>
        <p:nvSpPr>
          <p:cNvPr id="174" name="Shape 174"/>
          <p:cNvSpPr txBox="1">
            <a:spLocks noGrp="1"/>
          </p:cNvSpPr>
          <p:nvPr>
            <p:ph type="ftr" idx="11"/>
          </p:nvPr>
        </p:nvSpPr>
        <p:spPr>
          <a:xfrm>
            <a:off x="241284" y="6222998"/>
            <a:ext cx="2895600" cy="635000"/>
          </a:xfrm>
          <a:prstGeom prst="rect">
            <a:avLst/>
          </a:prstGeom>
          <a:noFill/>
          <a:ln>
            <a:noFill/>
          </a:ln>
        </p:spPr>
        <p:txBody>
          <a:bodyPr wrap="square" lIns="0" tIns="0" rIns="0" bIns="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1600" b="1" i="1" u="none" strike="noStrike" cap="none">
                <a:solidFill>
                  <a:schemeClr val="dk2"/>
                </a:solidFill>
                <a:latin typeface="Arial"/>
                <a:ea typeface="Arial"/>
                <a:cs typeface="Arial"/>
                <a:sym typeface="Arial"/>
              </a:rPr>
              <a:t>#OtherPeopleMatter</a:t>
            </a:r>
          </a:p>
        </p:txBody>
      </p:sp>
      <p:sp>
        <p:nvSpPr>
          <p:cNvPr id="175" name="Shape 175"/>
          <p:cNvSpPr txBox="1">
            <a:spLocks noGrp="1"/>
          </p:cNvSpPr>
          <p:nvPr>
            <p:ph type="sldNum" idx="12"/>
          </p:nvPr>
        </p:nvSpPr>
        <p:spPr>
          <a:xfrm>
            <a:off x="6791315" y="6222998"/>
            <a:ext cx="2133599" cy="635001"/>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600" b="0" i="0" u="none" strike="noStrike" cap="none">
                <a:solidFill>
                  <a:schemeClr val="dk2"/>
                </a:solidFill>
                <a:latin typeface="Arial"/>
                <a:ea typeface="Arial"/>
                <a:cs typeface="Arial"/>
                <a:sym typeface="Arial"/>
              </a:rPr>
              <a:t>Day 1</a:t>
            </a:r>
          </a:p>
        </p:txBody>
      </p:sp>
      <p:pic>
        <p:nvPicPr>
          <p:cNvPr id="176" name="Shape 176"/>
          <p:cNvPicPr preferRelativeResize="0"/>
          <p:nvPr/>
        </p:nvPicPr>
        <p:blipFill rotWithShape="1">
          <a:blip r:embed="rId3">
            <a:alphaModFix/>
          </a:blip>
          <a:srcRect/>
          <a:stretch/>
        </p:blipFill>
        <p:spPr>
          <a:xfrm>
            <a:off x="-14052" y="-6306"/>
            <a:ext cx="9158052" cy="68784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571525" y="581400"/>
            <a:ext cx="6770700"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Gratitude is Good for You! - Video</a:t>
            </a:r>
          </a:p>
        </p:txBody>
      </p:sp>
      <p:sp>
        <p:nvSpPr>
          <p:cNvPr id="182" name="Shape 182"/>
          <p:cNvSpPr txBox="1">
            <a:spLocks noGrp="1"/>
          </p:cNvSpPr>
          <p:nvPr>
            <p:ph type="sldNum" idx="4294967295"/>
          </p:nvPr>
        </p:nvSpPr>
        <p:spPr>
          <a:xfrm>
            <a:off x="8083826" y="6324900"/>
            <a:ext cx="950100"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
        <p:nvSpPr>
          <p:cNvPr id="183" name="Shape 183" descr="Develop an Attitude of Gratitude for the Little Things and Watch Your Life Change in a Big Way  Join My Motivational List and get Exclusive Videos, Discounts and Updates http://princeea.com/exclusive  Prince EA http://www.facebook.com/princeea http://www.twitter.com/PrinceEa // @PrinceEa http://www.princeea.com http://princeea.tumblr.com" title="Why Are We So Ungrateful?">
            <a:hlinkClick r:id="rId3"/>
          </p:cNvPr>
          <p:cNvSpPr/>
          <p:nvPr/>
        </p:nvSpPr>
        <p:spPr>
          <a:xfrm>
            <a:off x="613350" y="1714500"/>
            <a:ext cx="6034124" cy="45256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571524" y="581400"/>
            <a:ext cx="7170300"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3200" b="0" i="0" u="none" strike="noStrike" cap="none">
                <a:solidFill>
                  <a:srgbClr val="1A4625"/>
                </a:solidFill>
                <a:latin typeface="Arial Black"/>
                <a:ea typeface="Arial Black"/>
                <a:cs typeface="Arial Black"/>
                <a:sym typeface="Arial Black"/>
              </a:rPr>
              <a:t>Video Discussion Questions</a:t>
            </a:r>
          </a:p>
        </p:txBody>
      </p:sp>
      <p:sp>
        <p:nvSpPr>
          <p:cNvPr id="189" name="Shape 189"/>
          <p:cNvSpPr txBox="1">
            <a:spLocks noGrp="1"/>
          </p:cNvSpPr>
          <p:nvPr>
            <p:ph type="body" idx="1"/>
          </p:nvPr>
        </p:nvSpPr>
        <p:spPr>
          <a:xfrm>
            <a:off x="613350" y="1749075"/>
            <a:ext cx="8261400" cy="4407900"/>
          </a:xfrm>
          <a:prstGeom prst="rect">
            <a:avLst/>
          </a:prstGeom>
          <a:noFill/>
          <a:ln>
            <a:noFill/>
          </a:ln>
        </p:spPr>
        <p:txBody>
          <a:bodyPr wrap="square" lIns="0" tIns="0" rIns="0" bIns="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What does it mean to be grateful for something?</a:t>
            </a:r>
          </a:p>
          <a:p>
            <a:pPr marL="342900" marR="0" lvl="0" indent="-342900" algn="l" rtl="0">
              <a:lnSpc>
                <a:spcPct val="100000"/>
              </a:lnSpc>
              <a:spcBef>
                <a:spcPts val="21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What does it mean to take things for granted?</a:t>
            </a:r>
          </a:p>
          <a:p>
            <a:pPr marL="342900" marR="0" lvl="0" indent="-342900" algn="l" rtl="0">
              <a:lnSpc>
                <a:spcPct val="100000"/>
              </a:lnSpc>
              <a:spcBef>
                <a:spcPts val="21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Have you ever taken a thing, or a person, for granted?</a:t>
            </a:r>
          </a:p>
          <a:p>
            <a:pPr marL="342900" marR="0" lvl="0" indent="-342900" algn="l" rtl="0">
              <a:lnSpc>
                <a:spcPct val="100000"/>
              </a:lnSpc>
              <a:spcBef>
                <a:spcPts val="21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Do you ever focus on what you don’t have, instead of what you do?</a:t>
            </a:r>
          </a:p>
          <a:p>
            <a:pPr marL="342900" marR="0" lvl="0" indent="-342900" algn="l" rtl="0">
              <a:lnSpc>
                <a:spcPct val="100000"/>
              </a:lnSpc>
              <a:spcBef>
                <a:spcPts val="2160"/>
              </a:spcBef>
              <a:spcAft>
                <a:spcPts val="0"/>
              </a:spcAft>
              <a:buClr>
                <a:schemeClr val="dk2"/>
              </a:buClr>
              <a:buSzPct val="100000"/>
              <a:buFont typeface="Arial"/>
              <a:buChar char="•"/>
            </a:pPr>
            <a:r>
              <a:rPr lang="en-US" sz="2400" b="0" i="0" u="none" strike="noStrike" cap="none">
                <a:solidFill>
                  <a:schemeClr val="dk1"/>
                </a:solidFill>
                <a:latin typeface="Arial"/>
                <a:ea typeface="Arial"/>
                <a:cs typeface="Arial"/>
                <a:sym typeface="Arial"/>
              </a:rPr>
              <a:t>Why is it important to be grateful for everyday things?</a:t>
            </a:r>
          </a:p>
        </p:txBody>
      </p:sp>
      <p:sp>
        <p:nvSpPr>
          <p:cNvPr id="190" name="Shape 190"/>
          <p:cNvSpPr txBox="1">
            <a:spLocks noGrp="1"/>
          </p:cNvSpPr>
          <p:nvPr>
            <p:ph type="sldNum" idx="4294967295"/>
          </p:nvPr>
        </p:nvSpPr>
        <p:spPr>
          <a:xfrm>
            <a:off x="8083826" y="6324900"/>
            <a:ext cx="950100"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571525" y="581400"/>
            <a:ext cx="6770700"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a:t>Two Sisters See for First Time</a:t>
            </a:r>
          </a:p>
        </p:txBody>
      </p:sp>
      <p:sp>
        <p:nvSpPr>
          <p:cNvPr id="196" name="Shape 196"/>
          <p:cNvSpPr txBox="1">
            <a:spLocks noGrp="1"/>
          </p:cNvSpPr>
          <p:nvPr>
            <p:ph type="sldNum" idx="4294967295"/>
          </p:nvPr>
        </p:nvSpPr>
        <p:spPr>
          <a:xfrm>
            <a:off x="8083826" y="6324900"/>
            <a:ext cx="950100"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
        <p:nvSpPr>
          <p:cNvPr id="197" name="Shape 197" descr="Sonia and Anita, two sisters living in India, have been blind since birth, but a simple eye operation makes it possible for them to see their mom for the first time. The nonprofit organization 20/20/20 provides free operations to these sisters--as well as thousands of other people in developing countries. These procedures empower people in impoverished communities to create better futures. In this short film, Blue Chalk Media shares the sisters’ poignant story and captures their initial experiences after the bandages come off. See more from Blue Chalk Media http://bluechalk.com/ Learn about surgeries for children in developing countries http://wonderwork.org/ Find out about the charity 20/20/20 http://20x20x20.org/ ➡ Subscribe: http://bit.ly/NatGeoSubscribe ➡ Get More Short Film Showcase: http://bit.ly/ShortFilmShowcase  About Short Film Showcase: A curated collection of the most captivating documentary shorts from filmmakers around the world. Know of a great short film that should be part of our Showcase? Email sfs@natgeo.com to submit a video for consideration. See more from National Geographic's Short Film Showcase at http://documentary.com  Get More National Geographic: Official Site: http://bit.ly/NatGeoOfficialSite Facebook: http://bit.ly/FBNatGeo Twitter: http://bit.ly/NatGeoTwitter Instagram: http://bit.ly/NatGeoInsta  About National Geographic: National Geographic is the world's premium destination for science, exploration, and adventure. Through their world-class scientists, photographers, journalists, and filmmakers, Nat Geo gets you closer to the stories that matter and past the edge of what's possible.  Two Blind Sisters See for the First Time | Short Film Showcase https://youtu.be/EltIpB4EtYU  National Geographic https://www.youtube.com/natgeo" title="Two Blind Sisters See for the First Time | Short Film Showcase">
            <a:hlinkClick r:id="rId3"/>
          </p:cNvPr>
          <p:cNvSpPr/>
          <p:nvPr/>
        </p:nvSpPr>
        <p:spPr>
          <a:xfrm>
            <a:off x="571525" y="1678275"/>
            <a:ext cx="6195500" cy="4646625"/>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571525" y="581400"/>
            <a:ext cx="6770700"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a:t>Baby Hears for First Time</a:t>
            </a:r>
          </a:p>
        </p:txBody>
      </p:sp>
      <p:sp>
        <p:nvSpPr>
          <p:cNvPr id="203" name="Shape 203"/>
          <p:cNvSpPr txBox="1">
            <a:spLocks noGrp="1"/>
          </p:cNvSpPr>
          <p:nvPr>
            <p:ph type="sldNum" idx="4294967295"/>
          </p:nvPr>
        </p:nvSpPr>
        <p:spPr>
          <a:xfrm>
            <a:off x="8083826" y="6324900"/>
            <a:ext cx="950100"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
        <p:nvSpPr>
          <p:cNvPr id="204" name="Shape 204" descr="This 8 month old baby became deaf after contracting bacterial meningitis aged 4 months. His parents were given a choice as the disease rapidly ossified his cochlear and would have made him irreversibly deaf within weeks. Watch the moment as his cochlear implant is activated and he hears sound for the first time, and his mother's voice." title="8 Month Old Deaf Baby's Reaction To Cochlear Implant Being Activated">
            <a:hlinkClick r:id="rId3"/>
          </p:cNvPr>
          <p:cNvSpPr/>
          <p:nvPr/>
        </p:nvSpPr>
        <p:spPr>
          <a:xfrm>
            <a:off x="571525" y="1594500"/>
            <a:ext cx="6307200" cy="47304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571525" y="581400"/>
            <a:ext cx="6770700" cy="860700"/>
          </a:xfrm>
          <a:prstGeom prst="rect">
            <a:avLst/>
          </a:prstGeom>
          <a:noFill/>
          <a:ln>
            <a:noFill/>
          </a:ln>
        </p:spPr>
        <p:txBody>
          <a:bodyPr wrap="square" lIns="0" tIns="0" rIns="0" bIns="0" anchor="b"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a:t>Woman Hears for First Time</a:t>
            </a:r>
          </a:p>
        </p:txBody>
      </p:sp>
      <p:sp>
        <p:nvSpPr>
          <p:cNvPr id="210" name="Shape 210"/>
          <p:cNvSpPr txBox="1">
            <a:spLocks noGrp="1"/>
          </p:cNvSpPr>
          <p:nvPr>
            <p:ph type="sldNum" idx="4294967295"/>
          </p:nvPr>
        </p:nvSpPr>
        <p:spPr>
          <a:xfrm>
            <a:off x="8083826" y="6324900"/>
            <a:ext cx="950100" cy="533100"/>
          </a:xfrm>
          <a:prstGeom prst="rect">
            <a:avLst/>
          </a:prstGeom>
          <a:noFill/>
          <a:ln>
            <a:noFill/>
          </a:ln>
        </p:spPr>
        <p:txBody>
          <a:bodyPr wrap="square" lIns="0" tIns="0" rIns="0" bIns="0"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Understand</a:t>
            </a:r>
          </a:p>
        </p:txBody>
      </p:sp>
      <p:sp>
        <p:nvSpPr>
          <p:cNvPr id="211" name="Shape 211" descr="www.facebook.com/sarahmchurman  I was born deaf and 8 weeks ago I received a hearing implant. This is the video of them turning it on and me hearing myself for the first time :)  Edit:  For those of you who have asked the implant I received was Esteem offered by Envoy Medical. Check out my blog:http://sarahchurman.blogspot.com/.  Sarah Churman.  ATTN: MY BOOK 'POWERED ON' IS NOW AVAILABLE! GO TO: WWW.INDIGORIVERPUBLISHING.COM TO GET YOUR COPY :)" title="29 years old and hearing myself for the 1st time!">
            <a:hlinkClick r:id="rId3"/>
          </p:cNvPr>
          <p:cNvSpPr/>
          <p:nvPr/>
        </p:nvSpPr>
        <p:spPr>
          <a:xfrm>
            <a:off x="678850" y="1594500"/>
            <a:ext cx="6164300" cy="4623225"/>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Theme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801</Words>
  <Application>Microsoft Office PowerPoint</Application>
  <PresentationFormat>On-screen Show (4:3)</PresentationFormat>
  <Paragraphs>133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Arial</vt:lpstr>
      <vt:lpstr>Arial Black</vt:lpstr>
      <vt:lpstr>Theme1</vt:lpstr>
      <vt:lpstr>Gratitude</vt:lpstr>
      <vt:lpstr>  Understand</vt:lpstr>
      <vt:lpstr>Gratitude</vt:lpstr>
      <vt:lpstr>Fairness</vt:lpstr>
      <vt:lpstr>Gratitude is Good for You! - Video</vt:lpstr>
      <vt:lpstr>Video Discussion Questions</vt:lpstr>
      <vt:lpstr>Two Sisters See for First Time</vt:lpstr>
      <vt:lpstr>Baby Hears for First Time</vt:lpstr>
      <vt:lpstr>Woman Hears for First Time</vt:lpstr>
      <vt:lpstr>Discussion</vt:lpstr>
      <vt:lpstr>PowerPoint Presentation</vt:lpstr>
      <vt:lpstr>  Engage</vt:lpstr>
      <vt:lpstr>Attitude of Gratitude</vt:lpstr>
      <vt:lpstr>Fairness</vt:lpstr>
      <vt:lpstr>Gratitude Surprise Sticky Notes</vt:lpstr>
      <vt:lpstr>Gratitude Surprise Sticky Notes Discussion</vt:lpstr>
      <vt:lpstr>Talk to a partner about one thing from today you’re thankful for.</vt:lpstr>
      <vt:lpstr>An Experiment in Gratitude</vt:lpstr>
      <vt:lpstr>An Experiment in Gratitude - Video (Note on Language: Bleeped out Expletive at 5:25)</vt:lpstr>
      <vt:lpstr>An Experiment in Gratitude</vt:lpstr>
      <vt:lpstr>Follow Up Questions</vt:lpstr>
      <vt:lpstr>PowerPoint Presentation</vt:lpstr>
      <vt:lpstr>Kid President’s 25 Reasons to be Thankful!</vt:lpstr>
      <vt:lpstr>Your Gratitude Collage</vt:lpstr>
      <vt:lpstr>PowerPoint Presentation</vt:lpstr>
      <vt:lpstr>School Community Gratitude </vt:lpstr>
      <vt:lpstr>  Reflect</vt:lpstr>
      <vt:lpstr>Talk with a Neighbor</vt:lpstr>
      <vt:lpstr>Create an Action Plan!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Gratitude</dc:title>
  <dc:creator>mzeches</dc:creator>
  <cp:lastModifiedBy>mzeches</cp:lastModifiedBy>
  <cp:revision>1</cp:revision>
  <dcterms:modified xsi:type="dcterms:W3CDTF">2017-11-12T03:12:02Z</dcterms:modified>
</cp:coreProperties>
</file>