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Arial Black" panose="020B0A04020102020204" pitchFamily="34" charset="0"/>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82461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148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770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156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020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320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798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967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899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2050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5561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790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6" name="Shape 156"/>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a:t>
            </a:fld>
            <a:endParaRPr lang="en-US"/>
          </a:p>
        </p:txBody>
      </p:sp>
    </p:spTree>
    <p:extLst>
      <p:ext uri="{BB962C8B-B14F-4D97-AF65-F5344CB8AC3E}">
        <p14:creationId xmlns:p14="http://schemas.microsoft.com/office/powerpoint/2010/main" val="1351030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6354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7926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1104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73664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5333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2105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90536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4645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1492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04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034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786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https://www.youtube.com/watch?v=TjizZbkNTew</a:t>
            </a: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891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499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531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https://www.youtube.com/watch?v=b-zFe1cYt-I</a:t>
            </a: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8904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3539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pic>
        <p:nvPicPr>
          <p:cNvPr id="14" name="Shape 14" descr="Artboard 1-100.jpg"/>
          <p:cNvPicPr preferRelativeResize="0"/>
          <p:nvPr/>
        </p:nvPicPr>
        <p:blipFill rotWithShape="1">
          <a:blip r:embed="rId2">
            <a:alphaModFix/>
          </a:blip>
          <a:srcRect/>
          <a:stretch/>
        </p:blipFill>
        <p:spPr>
          <a:xfrm>
            <a:off x="3657625" y="-50"/>
            <a:ext cx="5486381" cy="6858000"/>
          </a:xfrm>
          <a:prstGeom prst="rect">
            <a:avLst/>
          </a:prstGeom>
          <a:noFill/>
          <a:ln>
            <a:noFill/>
          </a:ln>
        </p:spPr>
      </p:pic>
      <p:sp>
        <p:nvSpPr>
          <p:cNvPr id="15" name="Shape 15"/>
          <p:cNvSpPr txBox="1">
            <a:spLocks noGrp="1"/>
          </p:cNvSpPr>
          <p:nvPr>
            <p:ph type="title"/>
          </p:nvPr>
        </p:nvSpPr>
        <p:spPr>
          <a:xfrm>
            <a:off x="4559300" y="4273550"/>
            <a:ext cx="4121100" cy="2000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FFFFFF"/>
              </a:buClr>
              <a:buFont typeface="Arial Black"/>
              <a:buNone/>
              <a:defRPr sz="3600" b="1" i="0" u="none" strike="noStrike" cap="none">
                <a:solidFill>
                  <a:srgbClr val="FFFFFF"/>
                </a:solidFill>
                <a:latin typeface="Arial Black"/>
                <a:ea typeface="Arial Black"/>
                <a:cs typeface="Arial Black"/>
                <a:sym typeface="Arial Black"/>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pic>
        <p:nvPicPr>
          <p:cNvPr id="16" name="Shape 16" descr="PPP-Logo_RGB.png"/>
          <p:cNvPicPr preferRelativeResize="0"/>
          <p:nvPr/>
        </p:nvPicPr>
        <p:blipFill rotWithShape="1">
          <a:blip r:embed="rId3">
            <a:alphaModFix/>
          </a:blip>
          <a:srcRect/>
          <a:stretch/>
        </p:blipFill>
        <p:spPr>
          <a:xfrm>
            <a:off x="0" y="0"/>
            <a:ext cx="3661650" cy="3661650"/>
          </a:xfrm>
          <a:prstGeom prst="rect">
            <a:avLst/>
          </a:prstGeom>
          <a:noFill/>
          <a:ln>
            <a:noFill/>
          </a:ln>
        </p:spPr>
      </p:pic>
      <p:sp>
        <p:nvSpPr>
          <p:cNvPr id="17" name="Shape 17"/>
          <p:cNvSpPr/>
          <p:nvPr/>
        </p:nvSpPr>
        <p:spPr>
          <a:xfrm>
            <a:off x="3581400" y="4273550"/>
            <a:ext cx="216000" cy="2000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txBox="1"/>
          <p:nvPr/>
        </p:nvSpPr>
        <p:spPr>
          <a:xfrm>
            <a:off x="892125" y="5083100"/>
            <a:ext cx="1877400" cy="3810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4EC3E0"/>
              </a:buClr>
              <a:buSzPct val="25000"/>
              <a:buFont typeface="Arial"/>
              <a:buNone/>
            </a:pPr>
            <a:r>
              <a:rPr lang="en-US" sz="1400" b="1" i="0" u="none" strike="noStrike" cap="none">
                <a:solidFill>
                  <a:srgbClr val="4EC3E0"/>
                </a:solidFill>
                <a:latin typeface="Arial"/>
                <a:ea typeface="Arial"/>
                <a:cs typeface="Arial"/>
                <a:sym typeface="Arial"/>
              </a:rPr>
              <a:t>#OtherPeopleMatter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841750" y="2163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Black"/>
              <a:buNone/>
              <a:defRPr sz="3000" b="0" i="0" u="none" strike="noStrike" cap="none">
                <a:solidFill>
                  <a:srgbClr val="1A4625"/>
                </a:solidFill>
                <a:latin typeface="Arial Black"/>
                <a:ea typeface="Arial Black"/>
                <a:cs typeface="Arial Black"/>
                <a:sym typeface="Arial Black"/>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86" name="Shape 86"/>
          <p:cNvSpPr txBox="1">
            <a:spLocks noGrp="1"/>
          </p:cNvSpPr>
          <p:nvPr>
            <p:ph type="subTitle" idx="1"/>
          </p:nvPr>
        </p:nvSpPr>
        <p:spPr>
          <a:xfrm>
            <a:off x="3841750" y="1746250"/>
            <a:ext cx="4648200" cy="417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87" name="Shape 87" descr="File_000 (2).png"/>
          <p:cNvPicPr preferRelativeResize="0"/>
          <p:nvPr/>
        </p:nvPicPr>
        <p:blipFill rotWithShape="1">
          <a:blip r:embed="rId2">
            <a:alphaModFix/>
          </a:blip>
          <a:srcRect l="15346" r="8607"/>
          <a:stretch/>
        </p:blipFill>
        <p:spPr>
          <a:xfrm>
            <a:off x="0" y="0"/>
            <a:ext cx="3536998" cy="6858000"/>
          </a:xfrm>
          <a:prstGeom prst="rect">
            <a:avLst/>
          </a:prstGeom>
          <a:noFill/>
          <a:ln>
            <a:noFill/>
          </a:ln>
        </p:spPr>
      </p:pic>
      <p:sp>
        <p:nvSpPr>
          <p:cNvPr id="88" name="Shape 88"/>
          <p:cNvSpPr txBox="1"/>
          <p:nvPr/>
        </p:nvSpPr>
        <p:spPr>
          <a:xfrm>
            <a:off x="3930650" y="365210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9" name="Shape 89"/>
          <p:cNvSpPr txBox="1">
            <a:spLocks noGrp="1"/>
          </p:cNvSpPr>
          <p:nvPr>
            <p:ph type="body" idx="2"/>
          </p:nvPr>
        </p:nvSpPr>
        <p:spPr>
          <a:xfrm>
            <a:off x="3930650" y="3847175"/>
            <a:ext cx="4648200" cy="17763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0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90" name="Shape 90" descr="PPP-Logo_RGB.png"/>
          <p:cNvPicPr preferRelativeResize="0"/>
          <p:nvPr/>
        </p:nvPicPr>
        <p:blipFill rotWithShape="1">
          <a:blip r:embed="rId3">
            <a:alphaModFix/>
          </a:blip>
          <a:srcRect/>
          <a:stretch/>
        </p:blipFill>
        <p:spPr>
          <a:xfrm>
            <a:off x="7543800" y="0"/>
            <a:ext cx="1600200" cy="1600199"/>
          </a:xfrm>
          <a:prstGeom prst="rect">
            <a:avLst/>
          </a:prstGeom>
          <a:noFill/>
          <a:ln>
            <a:noFill/>
          </a:ln>
        </p:spPr>
      </p:pic>
      <p:sp>
        <p:nvSpPr>
          <p:cNvPr id="91" name="Shape 91"/>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wo columns 2">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41750" y="1782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1" i="1" u="none" strike="noStrike" cap="none">
                <a:solidFill>
                  <a:srgbClr val="1A4625"/>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pic>
        <p:nvPicPr>
          <p:cNvPr id="94" name="Shape 94" descr="File_000 (2).png"/>
          <p:cNvPicPr preferRelativeResize="0"/>
          <p:nvPr/>
        </p:nvPicPr>
        <p:blipFill rotWithShape="1">
          <a:blip r:embed="rId2">
            <a:alphaModFix/>
          </a:blip>
          <a:srcRect l="15346" r="8607"/>
          <a:stretch/>
        </p:blipFill>
        <p:spPr>
          <a:xfrm>
            <a:off x="0" y="0"/>
            <a:ext cx="3536998" cy="6858000"/>
          </a:xfrm>
          <a:prstGeom prst="rect">
            <a:avLst/>
          </a:prstGeom>
          <a:noFill/>
          <a:ln>
            <a:noFill/>
          </a:ln>
        </p:spPr>
      </p:pic>
      <p:pic>
        <p:nvPicPr>
          <p:cNvPr id="95" name="Shape 95" descr="PPP-Logo_RGB.png"/>
          <p:cNvPicPr preferRelativeResize="0"/>
          <p:nvPr/>
        </p:nvPicPr>
        <p:blipFill rotWithShape="1">
          <a:blip r:embed="rId3">
            <a:alphaModFix/>
          </a:blip>
          <a:srcRect/>
          <a:stretch/>
        </p:blipFill>
        <p:spPr>
          <a:xfrm>
            <a:off x="7543800" y="0"/>
            <a:ext cx="1600200" cy="1600199"/>
          </a:xfrm>
          <a:prstGeom prst="rect">
            <a:avLst/>
          </a:prstGeom>
          <a:noFill/>
          <a:ln>
            <a:noFill/>
          </a:ln>
        </p:spPr>
      </p:pic>
      <p:sp>
        <p:nvSpPr>
          <p:cNvPr id="96" name="Shape 96"/>
          <p:cNvSpPr txBox="1">
            <a:spLocks noGrp="1"/>
          </p:cNvSpPr>
          <p:nvPr>
            <p:ph type="subTitle" idx="1"/>
          </p:nvPr>
        </p:nvSpPr>
        <p:spPr>
          <a:xfrm>
            <a:off x="3841750" y="5454650"/>
            <a:ext cx="4483200" cy="6285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wo columns 1">
    <p:spTree>
      <p:nvGrpSpPr>
        <p:cNvPr id="1" name="Shape 98"/>
        <p:cNvGrpSpPr/>
        <p:nvPr/>
      </p:nvGrpSpPr>
      <p:grpSpPr>
        <a:xfrm>
          <a:off x="0" y="0"/>
          <a:ext cx="0" cy="0"/>
          <a:chOff x="0" y="0"/>
          <a:chExt cx="0" cy="0"/>
        </a:xfrm>
      </p:grpSpPr>
      <p:sp>
        <p:nvSpPr>
          <p:cNvPr id="99" name="Shape 99"/>
          <p:cNvSpPr txBox="1"/>
          <p:nvPr/>
        </p:nvSpPr>
        <p:spPr>
          <a:xfrm>
            <a:off x="3930650" y="361315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0" name="Shape 100" descr="File_000 (2).png"/>
          <p:cNvPicPr preferRelativeResize="0"/>
          <p:nvPr/>
        </p:nvPicPr>
        <p:blipFill rotWithShape="1">
          <a:blip r:embed="rId2">
            <a:alphaModFix/>
          </a:blip>
          <a:srcRect l="15346" r="8607"/>
          <a:stretch/>
        </p:blipFill>
        <p:spPr>
          <a:xfrm>
            <a:off x="5607000" y="-19050"/>
            <a:ext cx="3537001" cy="6877051"/>
          </a:xfrm>
          <a:prstGeom prst="rect">
            <a:avLst/>
          </a:prstGeom>
          <a:noFill/>
          <a:ln>
            <a:noFill/>
          </a:ln>
        </p:spPr>
      </p:pic>
      <p:sp>
        <p:nvSpPr>
          <p:cNvPr id="101" name="Shape 101"/>
          <p:cNvSpPr txBox="1">
            <a:spLocks noGrp="1"/>
          </p:cNvSpPr>
          <p:nvPr>
            <p:ph type="title"/>
          </p:nvPr>
        </p:nvSpPr>
        <p:spPr>
          <a:xfrm>
            <a:off x="565150" y="2163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02" name="Shape 102"/>
          <p:cNvSpPr txBox="1">
            <a:spLocks noGrp="1"/>
          </p:cNvSpPr>
          <p:nvPr>
            <p:ph type="subTitle" idx="1"/>
          </p:nvPr>
        </p:nvSpPr>
        <p:spPr>
          <a:xfrm>
            <a:off x="565150" y="1746250"/>
            <a:ext cx="4648200" cy="417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03" name="Shape 103"/>
          <p:cNvSpPr txBox="1"/>
          <p:nvPr/>
        </p:nvSpPr>
        <p:spPr>
          <a:xfrm>
            <a:off x="654050" y="365210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4" name="Shape 104"/>
          <p:cNvSpPr txBox="1">
            <a:spLocks noGrp="1"/>
          </p:cNvSpPr>
          <p:nvPr>
            <p:ph type="body" idx="2"/>
          </p:nvPr>
        </p:nvSpPr>
        <p:spPr>
          <a:xfrm>
            <a:off x="654050" y="3847175"/>
            <a:ext cx="4648200" cy="17763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0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p:nvPr/>
        </p:nvSpPr>
        <p:spPr>
          <a:xfrm>
            <a:off x="-12700" y="-19050"/>
            <a:ext cx="9156600" cy="68769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1C2B39"/>
              </a:solidFill>
              <a:latin typeface="Arial"/>
              <a:ea typeface="Arial"/>
              <a:cs typeface="Arial"/>
              <a:sym typeface="Arial"/>
            </a:endParaRPr>
          </a:p>
        </p:txBody>
      </p:sp>
      <p:sp>
        <p:nvSpPr>
          <p:cNvPr id="108" name="Shape 108"/>
          <p:cNvSpPr/>
          <p:nvPr/>
        </p:nvSpPr>
        <p:spPr>
          <a:xfrm>
            <a:off x="0" y="6324874"/>
            <a:ext cx="9144000" cy="533099"/>
          </a:xfrm>
          <a:prstGeom prst="rect">
            <a:avLst/>
          </a:prstGeom>
          <a:solidFill>
            <a:srgbClr val="D9D9D9"/>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09" name="Shape 109"/>
          <p:cNvSpPr txBox="1"/>
          <p:nvPr/>
        </p:nvSpPr>
        <p:spPr>
          <a:xfrm>
            <a:off x="3930650" y="361315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10" name="Shape 110"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111" name="Shape 111"/>
          <p:cNvSpPr/>
          <p:nvPr/>
        </p:nvSpPr>
        <p:spPr>
          <a:xfrm>
            <a:off x="423075" y="1905125"/>
            <a:ext cx="3028500" cy="3028500"/>
          </a:xfrm>
          <a:prstGeom prst="ellipse">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2" name="Shape 112"/>
          <p:cNvSpPr txBox="1">
            <a:spLocks noGrp="1"/>
          </p:cNvSpPr>
          <p:nvPr>
            <p:ph type="title"/>
          </p:nvPr>
        </p:nvSpPr>
        <p:spPr>
          <a:xfrm>
            <a:off x="3841750" y="2163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13" name="Shape 113"/>
          <p:cNvSpPr txBox="1">
            <a:spLocks noGrp="1"/>
          </p:cNvSpPr>
          <p:nvPr>
            <p:ph type="subTitle" idx="1"/>
          </p:nvPr>
        </p:nvSpPr>
        <p:spPr>
          <a:xfrm>
            <a:off x="3841750" y="1746250"/>
            <a:ext cx="4648200" cy="417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14" name="Shape 114"/>
          <p:cNvSpPr txBox="1"/>
          <p:nvPr/>
        </p:nvSpPr>
        <p:spPr>
          <a:xfrm>
            <a:off x="3930650" y="365210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5" name="Shape 115"/>
          <p:cNvSpPr txBox="1">
            <a:spLocks noGrp="1"/>
          </p:cNvSpPr>
          <p:nvPr>
            <p:ph type="body" idx="2"/>
          </p:nvPr>
        </p:nvSpPr>
        <p:spPr>
          <a:xfrm>
            <a:off x="3930650" y="3847175"/>
            <a:ext cx="4648200" cy="17763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0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16" name="Shape 116"/>
          <p:cNvSpPr/>
          <p:nvPr/>
        </p:nvSpPr>
        <p:spPr>
          <a:xfrm>
            <a:off x="537925" y="2029600"/>
            <a:ext cx="2798700" cy="2798700"/>
          </a:xfrm>
          <a:prstGeom prst="ellipse">
            <a:avLst/>
          </a:prstGeom>
          <a:noFill/>
          <a:ln w="9525" cap="flat" cmpd="sng">
            <a:solidFill>
              <a:srgbClr val="4EC3E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1 1">
    <p:spTree>
      <p:nvGrpSpPr>
        <p:cNvPr id="1" name="Shape 118"/>
        <p:cNvGrpSpPr/>
        <p:nvPr/>
      </p:nvGrpSpPr>
      <p:grpSpPr>
        <a:xfrm>
          <a:off x="0" y="0"/>
          <a:ext cx="0" cy="0"/>
          <a:chOff x="0" y="0"/>
          <a:chExt cx="0" cy="0"/>
        </a:xfrm>
      </p:grpSpPr>
      <p:sp>
        <p:nvSpPr>
          <p:cNvPr id="119" name="Shape 119"/>
          <p:cNvSpPr/>
          <p:nvPr/>
        </p:nvSpPr>
        <p:spPr>
          <a:xfrm>
            <a:off x="0" y="5120225"/>
            <a:ext cx="9144000" cy="1737600"/>
          </a:xfrm>
          <a:prstGeom prst="rect">
            <a:avLst/>
          </a:prstGeom>
          <a:solidFill>
            <a:srgbClr val="1A462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20" name="Shape 120"/>
          <p:cNvSpPr txBox="1">
            <a:spLocks noGrp="1"/>
          </p:cNvSpPr>
          <p:nvPr>
            <p:ph type="subTitle" idx="1"/>
          </p:nvPr>
        </p:nvSpPr>
        <p:spPr>
          <a:xfrm>
            <a:off x="487875" y="5267925"/>
            <a:ext cx="8300700" cy="1590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1"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text 1">
    <p:bg>
      <p:bgPr>
        <a:solidFill>
          <a:srgbClr val="1A4625"/>
        </a:solidFill>
        <a:effectLst/>
      </p:bgPr>
    </p:bg>
    <p:spTree>
      <p:nvGrpSpPr>
        <p:cNvPr id="1" name="Shape 122"/>
        <p:cNvGrpSpPr/>
        <p:nvPr/>
      </p:nvGrpSpPr>
      <p:grpSpPr>
        <a:xfrm>
          <a:off x="0" y="0"/>
          <a:ext cx="0" cy="0"/>
          <a:chOff x="0" y="0"/>
          <a:chExt cx="0" cy="0"/>
        </a:xfrm>
      </p:grpSpPr>
      <p:pic>
        <p:nvPicPr>
          <p:cNvPr id="123" name="Shape 123" descr="File_000.png"/>
          <p:cNvPicPr preferRelativeResize="0"/>
          <p:nvPr/>
        </p:nvPicPr>
        <p:blipFill rotWithShape="1">
          <a:blip r:embed="rId2">
            <a:alphaModFix amt="16000"/>
          </a:blip>
          <a:srcRect l="1475" r="1464"/>
          <a:stretch/>
        </p:blipFill>
        <p:spPr>
          <a:xfrm>
            <a:off x="0" y="0"/>
            <a:ext cx="9144002" cy="6858001"/>
          </a:xfrm>
          <a:prstGeom prst="rect">
            <a:avLst/>
          </a:prstGeom>
          <a:noFill/>
          <a:ln>
            <a:noFill/>
          </a:ln>
        </p:spPr>
      </p:pic>
      <p:sp>
        <p:nvSpPr>
          <p:cNvPr id="124" name="Shape 124"/>
          <p:cNvSpPr txBox="1">
            <a:spLocks noGrp="1"/>
          </p:cNvSpPr>
          <p:nvPr>
            <p:ph type="subTitle" idx="1"/>
          </p:nvPr>
        </p:nvSpPr>
        <p:spPr>
          <a:xfrm>
            <a:off x="819150" y="2188425"/>
            <a:ext cx="7505700" cy="2872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3600" b="0" i="1"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5" name="Shape 125"/>
          <p:cNvSpPr txBox="1">
            <a:spLocks noGrp="1"/>
          </p:cNvSpPr>
          <p:nvPr>
            <p:ph type="subTitle" idx="2"/>
          </p:nvPr>
        </p:nvSpPr>
        <p:spPr>
          <a:xfrm>
            <a:off x="831850" y="5226050"/>
            <a:ext cx="7493100" cy="628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126" name="Shape 126" descr="PPP-Logo_REV.png"/>
          <p:cNvPicPr preferRelativeResize="0"/>
          <p:nvPr/>
        </p:nvPicPr>
        <p:blipFill rotWithShape="1">
          <a:blip r:embed="rId3">
            <a:alphaModFix/>
          </a:blip>
          <a:srcRect/>
          <a:stretch/>
        </p:blipFill>
        <p:spPr>
          <a:xfrm>
            <a:off x="4126750" y="220250"/>
            <a:ext cx="903298" cy="1201545"/>
          </a:xfrm>
          <a:prstGeom prst="rect">
            <a:avLst/>
          </a:prstGeom>
          <a:noFill/>
          <a:ln>
            <a:noFill/>
          </a:ln>
        </p:spPr>
      </p:pic>
      <p:sp>
        <p:nvSpPr>
          <p:cNvPr id="127" name="Shape 127"/>
          <p:cNvSpPr/>
          <p:nvPr/>
        </p:nvSpPr>
        <p:spPr>
          <a:xfrm>
            <a:off x="0" y="6324874"/>
            <a:ext cx="9144000" cy="533099"/>
          </a:xfrm>
          <a:prstGeom prst="rect">
            <a:avLst/>
          </a:prstGeom>
          <a:solidFill>
            <a:srgbClr val="486B5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486B51"/>
              </a:solidFill>
              <a:latin typeface="Arial"/>
              <a:ea typeface="Arial"/>
              <a:cs typeface="Arial"/>
              <a:sym typeface="Arial"/>
            </a:endParaRPr>
          </a:p>
        </p:txBody>
      </p:sp>
      <p:sp>
        <p:nvSpPr>
          <p:cNvPr id="128" name="Shape 128"/>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1" i="0" u="none" strike="noStrike" cap="none">
                <a:solidFill>
                  <a:srgbClr val="FFFFFF"/>
                </a:solidFill>
                <a:latin typeface="Arial"/>
                <a:ea typeface="Arial"/>
                <a:cs typeface="Arial"/>
                <a:sym typeface="Arial"/>
              </a:rPr>
              <a:t>#OtherPeopleMatter</a:t>
            </a:r>
          </a:p>
        </p:txBody>
      </p:sp>
      <p:sp>
        <p:nvSpPr>
          <p:cNvPr id="129" name="Shape 129"/>
          <p:cNvSpPr txBox="1"/>
          <p:nvPr/>
        </p:nvSpPr>
        <p:spPr>
          <a:xfrm>
            <a:off x="4323450" y="1695750"/>
            <a:ext cx="497100" cy="585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Black"/>
              <a:buNone/>
            </a:pPr>
            <a:r>
              <a:rPr lang="en-US" sz="4800" b="0" i="0" u="none" strike="noStrike" cap="none">
                <a:solidFill>
                  <a:srgbClr val="FFFFFF"/>
                </a:solidFill>
                <a:latin typeface="Arial Black"/>
                <a:ea typeface="Arial Black"/>
                <a:cs typeface="Arial Black"/>
                <a:sym typeface="Arial Black"/>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point">
    <p:spTree>
      <p:nvGrpSpPr>
        <p:cNvPr id="1" name="Shape 130"/>
        <p:cNvGrpSpPr/>
        <p:nvPr/>
      </p:nvGrpSpPr>
      <p:grpSpPr>
        <a:xfrm>
          <a:off x="0" y="0"/>
          <a:ext cx="0" cy="0"/>
          <a:chOff x="0" y="0"/>
          <a:chExt cx="0" cy="0"/>
        </a:xfrm>
      </p:grpSpPr>
      <p:sp>
        <p:nvSpPr>
          <p:cNvPr id="131" name="Shape 131"/>
          <p:cNvSpPr/>
          <p:nvPr/>
        </p:nvSpPr>
        <p:spPr>
          <a:xfrm>
            <a:off x="0" y="-19000"/>
            <a:ext cx="9144000" cy="68769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32" name="Shape 132"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133" name="Shape 133"/>
          <p:cNvSpPr txBox="1">
            <a:spLocks noGrp="1"/>
          </p:cNvSpPr>
          <p:nvPr>
            <p:ph type="title"/>
          </p:nvPr>
        </p:nvSpPr>
        <p:spPr>
          <a:xfrm>
            <a:off x="848950" y="600200"/>
            <a:ext cx="6694800" cy="5454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1A4625"/>
              </a:buClr>
              <a:buFont typeface="Arial Black"/>
              <a:buNone/>
              <a:defRPr sz="72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4800">
                <a:solidFill>
                  <a:schemeClr val="dk1"/>
                </a:solidFill>
              </a:defRPr>
            </a:lvl2pPr>
            <a:lvl3pPr lvl="2" indent="0" rtl="0">
              <a:spcBef>
                <a:spcPts val="0"/>
              </a:spcBef>
              <a:buClr>
                <a:schemeClr val="dk1"/>
              </a:buClr>
              <a:buFont typeface="Arial"/>
              <a:buNone/>
              <a:defRPr sz="4800">
                <a:solidFill>
                  <a:schemeClr val="dk1"/>
                </a:solidFill>
              </a:defRPr>
            </a:lvl3pPr>
            <a:lvl4pPr lvl="3" indent="0" rtl="0">
              <a:spcBef>
                <a:spcPts val="0"/>
              </a:spcBef>
              <a:buClr>
                <a:schemeClr val="dk1"/>
              </a:buClr>
              <a:buFont typeface="Arial"/>
              <a:buNone/>
              <a:defRPr sz="4800">
                <a:solidFill>
                  <a:schemeClr val="dk1"/>
                </a:solidFill>
              </a:defRPr>
            </a:lvl4pPr>
            <a:lvl5pPr lvl="4" indent="0" rtl="0">
              <a:spcBef>
                <a:spcPts val="0"/>
              </a:spcBef>
              <a:buClr>
                <a:schemeClr val="dk1"/>
              </a:buClr>
              <a:buFont typeface="Arial"/>
              <a:buNone/>
              <a:defRPr sz="4800">
                <a:solidFill>
                  <a:schemeClr val="dk1"/>
                </a:solidFill>
              </a:defRPr>
            </a:lvl5pPr>
            <a:lvl6pPr lvl="5" indent="0" rtl="0">
              <a:spcBef>
                <a:spcPts val="0"/>
              </a:spcBef>
              <a:buClr>
                <a:schemeClr val="dk1"/>
              </a:buClr>
              <a:buFont typeface="Arial"/>
              <a:buNone/>
              <a:defRPr sz="4800">
                <a:solidFill>
                  <a:schemeClr val="dk1"/>
                </a:solidFill>
              </a:defRPr>
            </a:lvl6pPr>
            <a:lvl7pPr lvl="6" indent="0" rtl="0">
              <a:spcBef>
                <a:spcPts val="0"/>
              </a:spcBef>
              <a:buClr>
                <a:schemeClr val="dk1"/>
              </a:buClr>
              <a:buFont typeface="Arial"/>
              <a:buNone/>
              <a:defRPr sz="4800">
                <a:solidFill>
                  <a:schemeClr val="dk1"/>
                </a:solidFill>
              </a:defRPr>
            </a:lvl7pPr>
            <a:lvl8pPr lvl="7" indent="0" rtl="0">
              <a:spcBef>
                <a:spcPts val="0"/>
              </a:spcBef>
              <a:buClr>
                <a:schemeClr val="dk1"/>
              </a:buClr>
              <a:buFont typeface="Arial"/>
              <a:buNone/>
              <a:defRPr sz="4800">
                <a:solidFill>
                  <a:schemeClr val="dk1"/>
                </a:solidFill>
              </a:defRPr>
            </a:lvl8pPr>
            <a:lvl9pPr lvl="8" indent="0" rtl="0">
              <a:spcBef>
                <a:spcPts val="0"/>
              </a:spcBef>
              <a:buClr>
                <a:schemeClr val="dk1"/>
              </a:buClr>
              <a:buFont typeface="Arial"/>
              <a:buNone/>
              <a:defRPr sz="4800">
                <a:solidFill>
                  <a:schemeClr val="dk1"/>
                </a:solidFill>
              </a:defRPr>
            </a:lvl9pPr>
          </a:lstStyle>
          <a:p>
            <a:endParaRPr/>
          </a:p>
        </p:txBody>
      </p:sp>
      <p:sp>
        <p:nvSpPr>
          <p:cNvPr id="134" name="Shape 134"/>
          <p:cNvSpPr/>
          <p:nvPr/>
        </p:nvSpPr>
        <p:spPr>
          <a:xfrm>
            <a:off x="0" y="6324874"/>
            <a:ext cx="9144000" cy="533099"/>
          </a:xfrm>
          <a:prstGeom prst="rect">
            <a:avLst/>
          </a:prstGeom>
          <a:solidFill>
            <a:srgbClr val="D8D8D8"/>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35" name="Shape 135"/>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
        <p:nvSpPr>
          <p:cNvPr id="136" name="Shape 136"/>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4179325" y="4042292"/>
            <a:ext cx="4430192" cy="1904999"/>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rial Black"/>
              <a:buNone/>
              <a:defRPr sz="2400" b="1" i="0" u="none" strike="noStrike" cap="none">
                <a:solidFill>
                  <a:schemeClr val="lt1"/>
                </a:solidFill>
                <a:latin typeface="Arial Black"/>
                <a:ea typeface="Arial Black"/>
                <a:cs typeface="Arial Black"/>
                <a:sym typeface="Arial Black"/>
              </a:defRPr>
            </a:lvl1pPr>
            <a:lvl2pPr lvl="1" indent="0">
              <a:spcBef>
                <a:spcPts val="0"/>
              </a:spcBef>
              <a:buClr>
                <a:schemeClr val="dk1"/>
              </a:buClr>
              <a:buFont typeface="Arial"/>
              <a:buNone/>
              <a:defRPr sz="1800">
                <a:solidFill>
                  <a:schemeClr val="dk1"/>
                </a:solidFill>
              </a:defRPr>
            </a:lvl2pPr>
            <a:lvl3pPr lvl="2" indent="0">
              <a:spcBef>
                <a:spcPts val="0"/>
              </a:spcBef>
              <a:buClr>
                <a:schemeClr val="dk1"/>
              </a:buClr>
              <a:buFont typeface="Arial"/>
              <a:buNone/>
              <a:defRPr sz="1800">
                <a:solidFill>
                  <a:schemeClr val="dk1"/>
                </a:solidFill>
              </a:defRPr>
            </a:lvl3pPr>
            <a:lvl4pPr lvl="3" indent="0">
              <a:spcBef>
                <a:spcPts val="0"/>
              </a:spcBef>
              <a:buClr>
                <a:schemeClr val="dk1"/>
              </a:buClr>
              <a:buFont typeface="Arial"/>
              <a:buNone/>
              <a:defRPr sz="1800">
                <a:solidFill>
                  <a:schemeClr val="dk1"/>
                </a:solidFill>
              </a:defRPr>
            </a:lvl4pPr>
            <a:lvl5pPr lvl="4" indent="0">
              <a:spcBef>
                <a:spcPts val="0"/>
              </a:spcBef>
              <a:buClr>
                <a:schemeClr val="dk1"/>
              </a:buClr>
              <a:buFont typeface="Arial"/>
              <a:buNone/>
              <a:defRPr sz="1800">
                <a:solidFill>
                  <a:schemeClr val="dk1"/>
                </a:solidFill>
              </a:defRPr>
            </a:lvl5pPr>
            <a:lvl6pPr lvl="5" indent="0">
              <a:spcBef>
                <a:spcPts val="0"/>
              </a:spcBef>
              <a:buClr>
                <a:schemeClr val="dk1"/>
              </a:buClr>
              <a:buFont typeface="Arial"/>
              <a:buNone/>
              <a:defRPr sz="1800">
                <a:solidFill>
                  <a:schemeClr val="dk1"/>
                </a:solidFill>
              </a:defRPr>
            </a:lvl6pPr>
            <a:lvl7pPr lvl="6" indent="0">
              <a:spcBef>
                <a:spcPts val="0"/>
              </a:spcBef>
              <a:buClr>
                <a:schemeClr val="dk1"/>
              </a:buClr>
              <a:buFont typeface="Arial"/>
              <a:buNone/>
              <a:defRPr sz="1800">
                <a:solidFill>
                  <a:schemeClr val="dk1"/>
                </a:solidFill>
              </a:defRPr>
            </a:lvl7pPr>
            <a:lvl8pPr lvl="7" indent="0">
              <a:spcBef>
                <a:spcPts val="0"/>
              </a:spcBef>
              <a:buClr>
                <a:schemeClr val="dk1"/>
              </a:buClr>
              <a:buFont typeface="Arial"/>
              <a:buNone/>
              <a:defRPr sz="1800">
                <a:solidFill>
                  <a:schemeClr val="dk1"/>
                </a:solidFill>
              </a:defRPr>
            </a:lvl8pPr>
            <a:lvl9pPr lvl="8" indent="0">
              <a:spcBef>
                <a:spcPts val="0"/>
              </a:spcBef>
              <a:buClr>
                <a:schemeClr val="dk1"/>
              </a:buClr>
              <a:buFont typeface="Arial"/>
              <a:buNone/>
              <a:defRPr sz="18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685800" y="2130425"/>
            <a:ext cx="7772400" cy="1470023"/>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rgbClr val="35914B"/>
                </a:solidFill>
                <a:latin typeface="Arial Black"/>
                <a:ea typeface="Arial Black"/>
                <a:cs typeface="Arial Black"/>
                <a:sym typeface="Arial Black"/>
              </a:defRPr>
            </a:lvl1pPr>
            <a:lvl2pPr lvl="1" indent="0">
              <a:spcBef>
                <a:spcPts val="0"/>
              </a:spcBef>
              <a:buClr>
                <a:schemeClr val="dk1"/>
              </a:buClr>
              <a:buFont typeface="Arial"/>
              <a:buNone/>
              <a:defRPr sz="1800">
                <a:solidFill>
                  <a:schemeClr val="dk1"/>
                </a:solidFill>
              </a:defRPr>
            </a:lvl2pPr>
            <a:lvl3pPr lvl="2" indent="0">
              <a:spcBef>
                <a:spcPts val="0"/>
              </a:spcBef>
              <a:buClr>
                <a:schemeClr val="dk1"/>
              </a:buClr>
              <a:buFont typeface="Arial"/>
              <a:buNone/>
              <a:defRPr sz="1800">
                <a:solidFill>
                  <a:schemeClr val="dk1"/>
                </a:solidFill>
              </a:defRPr>
            </a:lvl3pPr>
            <a:lvl4pPr lvl="3" indent="0">
              <a:spcBef>
                <a:spcPts val="0"/>
              </a:spcBef>
              <a:buClr>
                <a:schemeClr val="dk1"/>
              </a:buClr>
              <a:buFont typeface="Arial"/>
              <a:buNone/>
              <a:defRPr sz="1800">
                <a:solidFill>
                  <a:schemeClr val="dk1"/>
                </a:solidFill>
              </a:defRPr>
            </a:lvl4pPr>
            <a:lvl5pPr lvl="4" indent="0">
              <a:spcBef>
                <a:spcPts val="0"/>
              </a:spcBef>
              <a:buClr>
                <a:schemeClr val="dk1"/>
              </a:buClr>
              <a:buFont typeface="Arial"/>
              <a:buNone/>
              <a:defRPr sz="1800">
                <a:solidFill>
                  <a:schemeClr val="dk1"/>
                </a:solidFill>
              </a:defRPr>
            </a:lvl5pPr>
            <a:lvl6pPr lvl="5" indent="0">
              <a:spcBef>
                <a:spcPts val="0"/>
              </a:spcBef>
              <a:buClr>
                <a:schemeClr val="dk1"/>
              </a:buClr>
              <a:buFont typeface="Arial"/>
              <a:buNone/>
              <a:defRPr sz="1800">
                <a:solidFill>
                  <a:schemeClr val="dk1"/>
                </a:solidFill>
              </a:defRPr>
            </a:lvl6pPr>
            <a:lvl7pPr lvl="6" indent="0">
              <a:spcBef>
                <a:spcPts val="0"/>
              </a:spcBef>
              <a:buClr>
                <a:schemeClr val="dk1"/>
              </a:buClr>
              <a:buFont typeface="Arial"/>
              <a:buNone/>
              <a:defRPr sz="1800">
                <a:solidFill>
                  <a:schemeClr val="dk1"/>
                </a:solidFill>
              </a:defRPr>
            </a:lvl7pPr>
            <a:lvl8pPr lvl="7" indent="0">
              <a:spcBef>
                <a:spcPts val="0"/>
              </a:spcBef>
              <a:buClr>
                <a:schemeClr val="dk1"/>
              </a:buClr>
              <a:buFont typeface="Arial"/>
              <a:buNone/>
              <a:defRPr sz="1800">
                <a:solidFill>
                  <a:schemeClr val="dk1"/>
                </a:solidFill>
              </a:defRPr>
            </a:lvl8pPr>
            <a:lvl9pPr lvl="8" indent="0">
              <a:spcBef>
                <a:spcPts val="0"/>
              </a:spcBef>
              <a:buClr>
                <a:schemeClr val="dk1"/>
              </a:buClr>
              <a:buFont typeface="Arial"/>
              <a:buNone/>
              <a:defRPr sz="1800">
                <a:solidFill>
                  <a:schemeClr val="dk1"/>
                </a:solidFill>
              </a:defRPr>
            </a:lvl9pPr>
          </a:lstStyle>
          <a:p>
            <a:endParaRPr/>
          </a:p>
        </p:txBody>
      </p:sp>
      <p:sp>
        <p:nvSpPr>
          <p:cNvPr id="141" name="Shape 141"/>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lnSpc>
                <a:spcPct val="115000"/>
              </a:lnSpc>
              <a:spcBef>
                <a:spcPts val="640"/>
              </a:spcBef>
              <a:spcAft>
                <a:spcPts val="1600"/>
              </a:spcAft>
              <a:buClr>
                <a:srgbClr val="888888"/>
              </a:buClr>
              <a:buFont typeface="Arial"/>
              <a:buNone/>
              <a:defRPr sz="3200" b="0" i="0" u="none" strike="noStrike" cap="none">
                <a:solidFill>
                  <a:schemeClr val="accent3"/>
                </a:solidFill>
                <a:latin typeface="Arial"/>
                <a:ea typeface="Arial"/>
                <a:cs typeface="Arial"/>
                <a:sym typeface="Arial"/>
              </a:defRPr>
            </a:lvl1pPr>
            <a:lvl2pPr marL="457200" marR="0" lvl="1" indent="0" algn="ctr" rtl="0">
              <a:lnSpc>
                <a:spcPct val="115000"/>
              </a:lnSpc>
              <a:spcBef>
                <a:spcPts val="560"/>
              </a:spcBef>
              <a:spcAft>
                <a:spcPts val="160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15000"/>
              </a:lnSpc>
              <a:spcBef>
                <a:spcPts val="480"/>
              </a:spcBef>
              <a:spcAft>
                <a:spcPts val="160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6553200" y="6356350"/>
            <a:ext cx="2133598"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5"/>
        <p:cNvGrpSpPr/>
        <p:nvPr/>
      </p:nvGrpSpPr>
      <p:grpSpPr>
        <a:xfrm>
          <a:off x="0" y="0"/>
          <a:ext cx="0" cy="0"/>
          <a:chOff x="0" y="0"/>
          <a:chExt cx="0" cy="0"/>
        </a:xfrm>
      </p:grpSpPr>
      <p:sp>
        <p:nvSpPr>
          <p:cNvPr id="146" name="Shape 146"/>
          <p:cNvSpPr txBox="1">
            <a:spLocks noGrp="1"/>
          </p:cNvSpPr>
          <p:nvPr>
            <p:ph type="ftr" idx="11"/>
          </p:nvPr>
        </p:nvSpPr>
        <p:spPr>
          <a:xfrm>
            <a:off x="241284" y="6222998"/>
            <a:ext cx="2895600" cy="635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600" b="1" i="1"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791315" y="6222998"/>
            <a:ext cx="2133599" cy="635001"/>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6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point 1">
    <p:bg>
      <p:bgPr>
        <a:solidFill>
          <a:srgbClr val="1A4625"/>
        </a:solidFill>
        <a:effectLst/>
      </p:bgPr>
    </p:bg>
    <p:spTree>
      <p:nvGrpSpPr>
        <p:cNvPr id="1" name="Shape 19"/>
        <p:cNvGrpSpPr/>
        <p:nvPr/>
      </p:nvGrpSpPr>
      <p:grpSpPr>
        <a:xfrm>
          <a:off x="0" y="0"/>
          <a:ext cx="0" cy="0"/>
          <a:chOff x="0" y="0"/>
          <a:chExt cx="0" cy="0"/>
        </a:xfrm>
      </p:grpSpPr>
      <p:pic>
        <p:nvPicPr>
          <p:cNvPr id="20" name="Shape 20" descr="PPP-Logo_REV.png"/>
          <p:cNvPicPr preferRelativeResize="0"/>
          <p:nvPr/>
        </p:nvPicPr>
        <p:blipFill rotWithShape="1">
          <a:blip r:embed="rId2">
            <a:alphaModFix/>
          </a:blip>
          <a:srcRect/>
          <a:stretch/>
        </p:blipFill>
        <p:spPr>
          <a:xfrm>
            <a:off x="7892250" y="199325"/>
            <a:ext cx="903298" cy="1201545"/>
          </a:xfrm>
          <a:prstGeom prst="rect">
            <a:avLst/>
          </a:prstGeom>
          <a:noFill/>
          <a:ln>
            <a:noFill/>
          </a:ln>
        </p:spPr>
      </p:pic>
      <p:sp>
        <p:nvSpPr>
          <p:cNvPr id="21" name="Shape 21"/>
          <p:cNvSpPr/>
          <p:nvPr/>
        </p:nvSpPr>
        <p:spPr>
          <a:xfrm>
            <a:off x="0" y="6324874"/>
            <a:ext cx="9144000" cy="533099"/>
          </a:xfrm>
          <a:prstGeom prst="rect">
            <a:avLst/>
          </a:prstGeom>
          <a:solidFill>
            <a:srgbClr val="486B5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2" name="Shape 22"/>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1" i="0" u="none" strike="noStrike" cap="none">
                <a:solidFill>
                  <a:srgbClr val="FFFFFF"/>
                </a:solidFill>
                <a:latin typeface="Arial"/>
                <a:ea typeface="Arial"/>
                <a:cs typeface="Arial"/>
                <a:sym typeface="Arial"/>
              </a:rPr>
              <a:t>#OtherPeopleMatter</a:t>
            </a:r>
          </a:p>
        </p:txBody>
      </p:sp>
      <p:sp>
        <p:nvSpPr>
          <p:cNvPr id="23" name="Shape 23"/>
          <p:cNvSpPr txBox="1">
            <a:spLocks noGrp="1"/>
          </p:cNvSpPr>
          <p:nvPr>
            <p:ph type="title"/>
          </p:nvPr>
        </p:nvSpPr>
        <p:spPr>
          <a:xfrm>
            <a:off x="848950" y="600200"/>
            <a:ext cx="6694800" cy="5454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FFFFFF"/>
              </a:buClr>
              <a:buFont typeface="Arial Black"/>
              <a:buNone/>
              <a:defRPr sz="6600" b="0" i="0" u="none" strike="noStrike" cap="none">
                <a:solidFill>
                  <a:srgbClr val="FFFFFF"/>
                </a:solidFill>
                <a:latin typeface="Arial Black"/>
                <a:ea typeface="Arial Black"/>
                <a:cs typeface="Arial Black"/>
                <a:sym typeface="Arial Black"/>
              </a:defRPr>
            </a:lvl1pPr>
            <a:lvl2pPr lvl="1" indent="0" rtl="0">
              <a:spcBef>
                <a:spcPts val="0"/>
              </a:spcBef>
              <a:buClr>
                <a:srgbClr val="FFFFFF"/>
              </a:buClr>
              <a:buFont typeface="Arial"/>
              <a:buNone/>
              <a:defRPr sz="4800">
                <a:solidFill>
                  <a:srgbClr val="FFFFFF"/>
                </a:solidFill>
              </a:defRPr>
            </a:lvl2pPr>
            <a:lvl3pPr lvl="2" indent="0" rtl="0">
              <a:spcBef>
                <a:spcPts val="0"/>
              </a:spcBef>
              <a:buClr>
                <a:srgbClr val="FFFFFF"/>
              </a:buClr>
              <a:buFont typeface="Arial"/>
              <a:buNone/>
              <a:defRPr sz="4800">
                <a:solidFill>
                  <a:srgbClr val="FFFFFF"/>
                </a:solidFill>
              </a:defRPr>
            </a:lvl3pPr>
            <a:lvl4pPr lvl="3" indent="0" rtl="0">
              <a:spcBef>
                <a:spcPts val="0"/>
              </a:spcBef>
              <a:buClr>
                <a:srgbClr val="FFFFFF"/>
              </a:buClr>
              <a:buFont typeface="Arial"/>
              <a:buNone/>
              <a:defRPr sz="4800">
                <a:solidFill>
                  <a:srgbClr val="FFFFFF"/>
                </a:solidFill>
              </a:defRPr>
            </a:lvl4pPr>
            <a:lvl5pPr lvl="4" indent="0" rtl="0">
              <a:spcBef>
                <a:spcPts val="0"/>
              </a:spcBef>
              <a:buClr>
                <a:srgbClr val="FFFFFF"/>
              </a:buClr>
              <a:buFont typeface="Arial"/>
              <a:buNone/>
              <a:defRPr sz="4800">
                <a:solidFill>
                  <a:srgbClr val="FFFFFF"/>
                </a:solidFill>
              </a:defRPr>
            </a:lvl5pPr>
            <a:lvl6pPr lvl="5" indent="0" rtl="0">
              <a:spcBef>
                <a:spcPts val="0"/>
              </a:spcBef>
              <a:buClr>
                <a:srgbClr val="FFFFFF"/>
              </a:buClr>
              <a:buFont typeface="Arial"/>
              <a:buNone/>
              <a:defRPr sz="4800">
                <a:solidFill>
                  <a:srgbClr val="FFFFFF"/>
                </a:solidFill>
              </a:defRPr>
            </a:lvl6pPr>
            <a:lvl7pPr lvl="6" indent="0" rtl="0">
              <a:spcBef>
                <a:spcPts val="0"/>
              </a:spcBef>
              <a:buClr>
                <a:srgbClr val="FFFFFF"/>
              </a:buClr>
              <a:buFont typeface="Arial"/>
              <a:buNone/>
              <a:defRPr sz="4800">
                <a:solidFill>
                  <a:srgbClr val="FFFFFF"/>
                </a:solidFill>
              </a:defRPr>
            </a:lvl7pPr>
            <a:lvl8pPr lvl="7" indent="0" rtl="0">
              <a:spcBef>
                <a:spcPts val="0"/>
              </a:spcBef>
              <a:buClr>
                <a:srgbClr val="FFFFFF"/>
              </a:buClr>
              <a:buFont typeface="Arial"/>
              <a:buNone/>
              <a:defRPr sz="4800">
                <a:solidFill>
                  <a:srgbClr val="FFFFFF"/>
                </a:solidFill>
              </a:defRPr>
            </a:lvl8pPr>
            <a:lvl9pPr lvl="8" indent="0" rtl="0">
              <a:spcBef>
                <a:spcPts val="0"/>
              </a:spcBef>
              <a:buClr>
                <a:srgbClr val="FFFFFF"/>
              </a:buClr>
              <a:buFont typeface="Arial"/>
              <a:buNone/>
              <a:defRPr sz="4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00222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2"/>
              </a:buClr>
              <a:buFont typeface="Arial Black"/>
              <a:buNone/>
              <a:defRPr sz="2800" b="1" i="0" u="none" strike="noStrike" cap="none">
                <a:solidFill>
                  <a:schemeClr val="dk2"/>
                </a:solidFill>
                <a:latin typeface="Arial Black"/>
                <a:ea typeface="Arial Black"/>
                <a:cs typeface="Arial Black"/>
                <a:sym typeface="Arial Black"/>
              </a:defRPr>
            </a:lvl1pPr>
            <a:lvl2pPr lvl="1" indent="0">
              <a:spcBef>
                <a:spcPts val="0"/>
              </a:spcBef>
              <a:buClr>
                <a:schemeClr val="dk1"/>
              </a:buClr>
              <a:buFont typeface="Arial"/>
              <a:buNone/>
              <a:defRPr sz="1800">
                <a:solidFill>
                  <a:schemeClr val="dk1"/>
                </a:solidFill>
              </a:defRPr>
            </a:lvl2pPr>
            <a:lvl3pPr lvl="2" indent="0">
              <a:spcBef>
                <a:spcPts val="0"/>
              </a:spcBef>
              <a:buClr>
                <a:schemeClr val="dk1"/>
              </a:buClr>
              <a:buFont typeface="Arial"/>
              <a:buNone/>
              <a:defRPr sz="1800">
                <a:solidFill>
                  <a:schemeClr val="dk1"/>
                </a:solidFill>
              </a:defRPr>
            </a:lvl3pPr>
            <a:lvl4pPr lvl="3" indent="0">
              <a:spcBef>
                <a:spcPts val="0"/>
              </a:spcBef>
              <a:buClr>
                <a:schemeClr val="dk1"/>
              </a:buClr>
              <a:buFont typeface="Arial"/>
              <a:buNone/>
              <a:defRPr sz="1800">
                <a:solidFill>
                  <a:schemeClr val="dk1"/>
                </a:solidFill>
              </a:defRPr>
            </a:lvl4pPr>
            <a:lvl5pPr lvl="4" indent="0">
              <a:spcBef>
                <a:spcPts val="0"/>
              </a:spcBef>
              <a:buClr>
                <a:schemeClr val="dk1"/>
              </a:buClr>
              <a:buFont typeface="Arial"/>
              <a:buNone/>
              <a:defRPr sz="1800">
                <a:solidFill>
                  <a:schemeClr val="dk1"/>
                </a:solidFill>
              </a:defRPr>
            </a:lvl5pPr>
            <a:lvl6pPr lvl="5" indent="0">
              <a:spcBef>
                <a:spcPts val="0"/>
              </a:spcBef>
              <a:buClr>
                <a:schemeClr val="dk1"/>
              </a:buClr>
              <a:buFont typeface="Arial"/>
              <a:buNone/>
              <a:defRPr sz="1800">
                <a:solidFill>
                  <a:schemeClr val="dk1"/>
                </a:solidFill>
              </a:defRPr>
            </a:lvl6pPr>
            <a:lvl7pPr lvl="6" indent="0">
              <a:spcBef>
                <a:spcPts val="0"/>
              </a:spcBef>
              <a:buClr>
                <a:schemeClr val="dk1"/>
              </a:buClr>
              <a:buFont typeface="Arial"/>
              <a:buNone/>
              <a:defRPr sz="1800">
                <a:solidFill>
                  <a:schemeClr val="dk1"/>
                </a:solidFill>
              </a:defRPr>
            </a:lvl7pPr>
            <a:lvl8pPr lvl="7" indent="0">
              <a:spcBef>
                <a:spcPts val="0"/>
              </a:spcBef>
              <a:buClr>
                <a:schemeClr val="dk1"/>
              </a:buClr>
              <a:buFont typeface="Arial"/>
              <a:buNone/>
              <a:defRPr sz="1800">
                <a:solidFill>
                  <a:schemeClr val="dk1"/>
                </a:solidFill>
              </a:defRPr>
            </a:lvl8pPr>
            <a:lvl9pPr lvl="8" indent="0">
              <a:spcBef>
                <a:spcPts val="0"/>
              </a:spcBef>
              <a:buClr>
                <a:schemeClr val="dk1"/>
              </a:buClr>
              <a:buFont typeface="Arial"/>
              <a:buNone/>
              <a:defRPr sz="1800">
                <a:solidFill>
                  <a:schemeClr val="dk1"/>
                </a:solidFill>
              </a:defRPr>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65100" algn="l" rtl="0">
              <a:lnSpc>
                <a:spcPct val="115000"/>
              </a:lnSpc>
              <a:spcBef>
                <a:spcPts val="560"/>
              </a:spcBef>
              <a:spcAft>
                <a:spcPts val="1600"/>
              </a:spcAft>
              <a:buClr>
                <a:schemeClr val="dk2"/>
              </a:buClr>
              <a:buFont typeface="Arial"/>
              <a:buNone/>
              <a:defRPr sz="2800" b="0" i="0" u="none" strike="noStrike" cap="none">
                <a:solidFill>
                  <a:schemeClr val="accent3"/>
                </a:solidFill>
                <a:latin typeface="Arial"/>
                <a:ea typeface="Arial"/>
                <a:cs typeface="Arial"/>
                <a:sym typeface="Arial"/>
              </a:defRPr>
            </a:lvl1pPr>
            <a:lvl2pPr marL="742950" marR="0" lvl="1" indent="-158750" algn="l" rtl="0">
              <a:lnSpc>
                <a:spcPct val="115000"/>
              </a:lnSpc>
              <a:spcBef>
                <a:spcPts val="400"/>
              </a:spcBef>
              <a:spcAft>
                <a:spcPts val="1600"/>
              </a:spcAft>
              <a:buClr>
                <a:schemeClr val="dk2"/>
              </a:buClr>
              <a:buFont typeface="Arial"/>
              <a:buNone/>
              <a:defRPr sz="2000" b="0" i="1" u="none" strike="noStrike" cap="none">
                <a:solidFill>
                  <a:schemeClr val="accent3"/>
                </a:solidFill>
                <a:latin typeface="Arial"/>
                <a:ea typeface="Arial"/>
                <a:cs typeface="Arial"/>
                <a:sym typeface="Arial"/>
              </a:defRPr>
            </a:lvl2pPr>
            <a:lvl3pPr marL="1143000" marR="0" lvl="2" indent="-139700" algn="l" rtl="0">
              <a:lnSpc>
                <a:spcPct val="115000"/>
              </a:lnSpc>
              <a:spcBef>
                <a:spcPts val="280"/>
              </a:spcBef>
              <a:spcAft>
                <a:spcPts val="1600"/>
              </a:spcAft>
              <a:buClr>
                <a:schemeClr val="dk2"/>
              </a:buClr>
              <a:buFont typeface="Arial"/>
              <a:buNone/>
              <a:defRPr sz="1400" b="0" i="0" u="none" strike="noStrike" cap="none">
                <a:solidFill>
                  <a:schemeClr val="accent3"/>
                </a:solidFill>
                <a:latin typeface="Arial"/>
                <a:ea typeface="Arial"/>
                <a:cs typeface="Arial"/>
                <a:sym typeface="Arial"/>
              </a:defRPr>
            </a:lvl3pPr>
            <a:lvl4pPr marL="1600200" marR="0" lvl="3" indent="-139700" algn="l" rtl="0">
              <a:lnSpc>
                <a:spcPct val="115000"/>
              </a:lnSpc>
              <a:spcBef>
                <a:spcPts val="280"/>
              </a:spcBef>
              <a:spcAft>
                <a:spcPts val="1600"/>
              </a:spcAft>
              <a:buClr>
                <a:schemeClr val="dk2"/>
              </a:buClr>
              <a:buFont typeface="Arial"/>
              <a:buNone/>
              <a:defRPr sz="1400" b="0" i="0" u="none" strike="noStrike" cap="none">
                <a:solidFill>
                  <a:schemeClr val="accent3"/>
                </a:solidFill>
                <a:latin typeface="Arial"/>
                <a:ea typeface="Arial"/>
                <a:cs typeface="Arial"/>
                <a:sym typeface="Arial"/>
              </a:defRPr>
            </a:lvl4pPr>
            <a:lvl5pPr marL="2057400" marR="0" lvl="4" indent="-139700" algn="l" rtl="0">
              <a:lnSpc>
                <a:spcPct val="115000"/>
              </a:lnSpc>
              <a:spcBef>
                <a:spcPts val="280"/>
              </a:spcBef>
              <a:spcAft>
                <a:spcPts val="1600"/>
              </a:spcAft>
              <a:buClr>
                <a:schemeClr val="dk2"/>
              </a:buClr>
              <a:buFont typeface="Arial"/>
              <a:buNone/>
              <a:defRPr sz="1400" b="0" i="0" u="none" strike="noStrike" cap="none">
                <a:solidFill>
                  <a:schemeClr val="accent3"/>
                </a:solidFill>
                <a:latin typeface="Arial"/>
                <a:ea typeface="Arial"/>
                <a:cs typeface="Arial"/>
                <a:sym typeface="Arial"/>
              </a:defRPr>
            </a:lvl5pPr>
            <a:lvl6pPr marL="2514600" marR="0" lvl="5"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6pPr>
            <a:lvl7pPr marL="2971800" marR="0" lvl="6"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7pPr>
            <a:lvl8pPr marL="3429000" marR="0" lvl="7"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8pPr>
            <a:lvl9pPr marL="3886200" marR="0" lvl="8"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241284" y="6222998"/>
            <a:ext cx="2895600" cy="635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600" b="1" i="1"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791315" y="6222998"/>
            <a:ext cx="2133599" cy="635001"/>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6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29"/>
        <p:cNvGrpSpPr/>
        <p:nvPr/>
      </p:nvGrpSpPr>
      <p:grpSpPr>
        <a:xfrm>
          <a:off x="0" y="0"/>
          <a:ext cx="0" cy="0"/>
          <a:chOff x="0" y="0"/>
          <a:chExt cx="0" cy="0"/>
        </a:xfrm>
      </p:grpSpPr>
      <p:sp>
        <p:nvSpPr>
          <p:cNvPr id="30" name="Shape 30"/>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31" name="Shape 31"/>
          <p:cNvSpPr txBox="1">
            <a:spLocks noGrp="1"/>
          </p:cNvSpPr>
          <p:nvPr>
            <p:ph type="title"/>
          </p:nvPr>
        </p:nvSpPr>
        <p:spPr>
          <a:xfrm>
            <a:off x="571524" y="581400"/>
            <a:ext cx="7170395"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2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32" name="Shape 32"/>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4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2000" b="0" i="0" u="none" strike="noStrike" cap="none">
                <a:solidFill>
                  <a:srgbClr val="1A4625"/>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5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0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8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700" b="0" i="0" u="none" strike="noStrike" cap="none">
                <a:solidFill>
                  <a:schemeClr val="dk2"/>
                </a:solidFill>
                <a:latin typeface="Arial"/>
                <a:ea typeface="Arial"/>
                <a:cs typeface="Arial"/>
                <a:sym typeface="Arial"/>
              </a:defRPr>
            </a:lvl9pPr>
          </a:lstStyle>
          <a:p>
            <a:endParaRPr/>
          </a:p>
        </p:txBody>
      </p:sp>
      <p:pic>
        <p:nvPicPr>
          <p:cNvPr id="33" name="Shape 33"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cxnSp>
        <p:nvCxnSpPr>
          <p:cNvPr id="34" name="Shape 34"/>
          <p:cNvCxnSpPr/>
          <p:nvPr/>
        </p:nvCxnSpPr>
        <p:spPr>
          <a:xfrm>
            <a:off x="613350" y="1542725"/>
            <a:ext cx="6978300" cy="7200"/>
          </a:xfrm>
          <a:prstGeom prst="straightConnector1">
            <a:avLst/>
          </a:prstGeom>
          <a:noFill/>
          <a:ln w="28575" cap="flat" cmpd="sng">
            <a:solidFill>
              <a:srgbClr val="4EC3E0"/>
            </a:solidFill>
            <a:prstDash val="solid"/>
            <a:round/>
            <a:headEnd type="none" w="med" len="med"/>
            <a:tailEnd type="none" w="med" len="med"/>
          </a:ln>
        </p:spPr>
      </p:cxnSp>
      <p:sp>
        <p:nvSpPr>
          <p:cNvPr id="35" name="Shape 35"/>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bg>
      <p:bgPr>
        <a:solidFill>
          <a:srgbClr val="1C2B39"/>
        </a:solidFill>
        <a:effectLst/>
      </p:bgPr>
    </p:bg>
    <p:spTree>
      <p:nvGrpSpPr>
        <p:cNvPr id="1" name="Shape 36"/>
        <p:cNvGrpSpPr/>
        <p:nvPr/>
      </p:nvGrpSpPr>
      <p:grpSpPr>
        <a:xfrm>
          <a:off x="0" y="0"/>
          <a:ext cx="0" cy="0"/>
          <a:chOff x="0" y="0"/>
          <a:chExt cx="0" cy="0"/>
        </a:xfrm>
      </p:grpSpPr>
      <p:pic>
        <p:nvPicPr>
          <p:cNvPr id="37" name="Shape 37" descr="File_000.png"/>
          <p:cNvPicPr preferRelativeResize="0"/>
          <p:nvPr/>
        </p:nvPicPr>
        <p:blipFill rotWithShape="1">
          <a:blip r:embed="rId2">
            <a:alphaModFix amt="16000"/>
          </a:blip>
          <a:srcRect l="1475" r="1464"/>
          <a:stretch/>
        </p:blipFill>
        <p:spPr>
          <a:xfrm>
            <a:off x="0" y="0"/>
            <a:ext cx="9144002" cy="6858001"/>
          </a:xfrm>
          <a:prstGeom prst="rect">
            <a:avLst/>
          </a:prstGeom>
          <a:noFill/>
          <a:ln>
            <a:noFill/>
          </a:ln>
        </p:spPr>
      </p:pic>
      <p:sp>
        <p:nvSpPr>
          <p:cNvPr id="38" name="Shape 38"/>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3600" b="0" i="1"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40" name="Shape 40" descr="PPP-Logo_REV.png"/>
          <p:cNvPicPr preferRelativeResize="0"/>
          <p:nvPr/>
        </p:nvPicPr>
        <p:blipFill rotWithShape="1">
          <a:blip r:embed="rId3">
            <a:alphaModFix/>
          </a:blip>
          <a:srcRect/>
          <a:stretch/>
        </p:blipFill>
        <p:spPr>
          <a:xfrm>
            <a:off x="4126750" y="220250"/>
            <a:ext cx="903298" cy="1201545"/>
          </a:xfrm>
          <a:prstGeom prst="rect">
            <a:avLst/>
          </a:prstGeom>
          <a:noFill/>
          <a:ln>
            <a:noFill/>
          </a:ln>
        </p:spPr>
      </p:pic>
      <p:sp>
        <p:nvSpPr>
          <p:cNvPr id="41" name="Shape 41"/>
          <p:cNvSpPr/>
          <p:nvPr/>
        </p:nvSpPr>
        <p:spPr>
          <a:xfrm>
            <a:off x="0" y="6324874"/>
            <a:ext cx="9144000" cy="533099"/>
          </a:xfrm>
          <a:prstGeom prst="rect">
            <a:avLst/>
          </a:prstGeom>
          <a:solidFill>
            <a:srgbClr val="49556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42" name="Shape 42"/>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1" i="0" u="none" strike="noStrike" cap="none">
                <a:solidFill>
                  <a:srgbClr val="FFFFFF"/>
                </a:solidFill>
                <a:latin typeface="Arial"/>
                <a:ea typeface="Arial"/>
                <a:cs typeface="Arial"/>
                <a:sym typeface="Arial"/>
              </a:rPr>
              <a:t>#OtherPeopleMatter</a:t>
            </a:r>
          </a:p>
        </p:txBody>
      </p:sp>
      <p:sp>
        <p:nvSpPr>
          <p:cNvPr id="43" name="Shape 43"/>
          <p:cNvSpPr txBox="1"/>
          <p:nvPr/>
        </p:nvSpPr>
        <p:spPr>
          <a:xfrm>
            <a:off x="4323450" y="1695750"/>
            <a:ext cx="497100" cy="585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Black"/>
              <a:buNone/>
            </a:pPr>
            <a:r>
              <a:rPr lang="en-US" sz="4800" b="0" i="0" u="none" strike="noStrike" cap="none">
                <a:solidFill>
                  <a:srgbClr val="FFFFFF"/>
                </a:solidFill>
                <a:latin typeface="Arial Black"/>
                <a:ea typeface="Arial Black"/>
                <a:cs typeface="Arial Black"/>
                <a:sym typeface="Arial Black"/>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1">
    <p:spTree>
      <p:nvGrpSpPr>
        <p:cNvPr id="1" name="Shape 44"/>
        <p:cNvGrpSpPr/>
        <p:nvPr/>
      </p:nvGrpSpPr>
      <p:grpSpPr>
        <a:xfrm>
          <a:off x="0" y="0"/>
          <a:ext cx="0" cy="0"/>
          <a:chOff x="0" y="0"/>
          <a:chExt cx="0" cy="0"/>
        </a:xfrm>
      </p:grpSpPr>
      <p:sp>
        <p:nvSpPr>
          <p:cNvPr id="45" name="Shape 45"/>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pic>
        <p:nvPicPr>
          <p:cNvPr id="46" name="Shape 46"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47" name="Shape 47"/>
          <p:cNvSpPr txBox="1">
            <a:spLocks noGrp="1"/>
          </p:cNvSpPr>
          <p:nvPr>
            <p:ph type="title"/>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48" name="Shape 48"/>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9"/>
        <p:cNvGrpSpPr/>
        <p:nvPr/>
      </p:nvGrpSpPr>
      <p:grpSpPr>
        <a:xfrm>
          <a:off x="0" y="0"/>
          <a:ext cx="0" cy="0"/>
          <a:chOff x="0" y="0"/>
          <a:chExt cx="0" cy="0"/>
        </a:xfrm>
      </p:grpSpPr>
      <p:sp>
        <p:nvSpPr>
          <p:cNvPr id="50" name="Shape 50"/>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51" name="Shape 51"/>
          <p:cNvSpPr txBox="1">
            <a:spLocks noGrp="1"/>
          </p:cNvSpPr>
          <p:nvPr>
            <p:ph type="title"/>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2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52" name="Shape 52"/>
          <p:cNvSpPr txBox="1">
            <a:spLocks noGrp="1"/>
          </p:cNvSpPr>
          <p:nvPr>
            <p:ph type="body" idx="1"/>
          </p:nvPr>
        </p:nvSpPr>
        <p:spPr>
          <a:xfrm>
            <a:off x="613350" y="2286000"/>
            <a:ext cx="8261400" cy="35988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800" b="1"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2200" b="0" i="0" u="none" strike="noStrike" cap="none">
                <a:solidFill>
                  <a:srgbClr val="1A4625"/>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0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8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700" b="0" i="0" u="none" strike="noStrike" cap="none">
                <a:solidFill>
                  <a:schemeClr val="dk2"/>
                </a:solidFill>
                <a:latin typeface="Arial"/>
                <a:ea typeface="Arial"/>
                <a:cs typeface="Arial"/>
                <a:sym typeface="Arial"/>
              </a:defRPr>
            </a:lvl9pPr>
          </a:lstStyle>
          <a:p>
            <a:endParaRPr/>
          </a:p>
        </p:txBody>
      </p:sp>
      <p:pic>
        <p:nvPicPr>
          <p:cNvPr id="53" name="Shape 53"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54" name="Shape 54"/>
          <p:cNvSpPr txBox="1">
            <a:spLocks noGrp="1"/>
          </p:cNvSpPr>
          <p:nvPr>
            <p:ph type="subTitle" idx="2"/>
          </p:nvPr>
        </p:nvSpPr>
        <p:spPr>
          <a:xfrm>
            <a:off x="571525" y="1706975"/>
            <a:ext cx="5896200" cy="4740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Black"/>
              <a:buNone/>
              <a:defRPr sz="1800" b="1"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55" name="Shape 55"/>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1 1">
    <p:spTree>
      <p:nvGrpSpPr>
        <p:cNvPr id="1" name="Shape 56"/>
        <p:cNvGrpSpPr/>
        <p:nvPr/>
      </p:nvGrpSpPr>
      <p:grpSpPr>
        <a:xfrm>
          <a:off x="0" y="0"/>
          <a:ext cx="0" cy="0"/>
          <a:chOff x="0" y="0"/>
          <a:chExt cx="0" cy="0"/>
        </a:xfrm>
      </p:grpSpPr>
      <p:sp>
        <p:nvSpPr>
          <p:cNvPr id="57" name="Shape 57"/>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cxnSp>
        <p:nvCxnSpPr>
          <p:cNvPr id="58" name="Shape 58"/>
          <p:cNvCxnSpPr/>
          <p:nvPr/>
        </p:nvCxnSpPr>
        <p:spPr>
          <a:xfrm>
            <a:off x="2413000" y="2676125"/>
            <a:ext cx="4362600" cy="0"/>
          </a:xfrm>
          <a:prstGeom prst="straightConnector1">
            <a:avLst/>
          </a:prstGeom>
          <a:noFill/>
          <a:ln w="28575" cap="flat" cmpd="sng">
            <a:solidFill>
              <a:srgbClr val="4EC3E0"/>
            </a:solidFill>
            <a:prstDash val="solid"/>
            <a:round/>
            <a:headEnd type="none" w="med" len="med"/>
            <a:tailEnd type="none" w="med" len="med"/>
          </a:ln>
        </p:spPr>
      </p:cxnSp>
      <p:sp>
        <p:nvSpPr>
          <p:cNvPr id="59" name="Shape 59"/>
          <p:cNvSpPr txBox="1">
            <a:spLocks noGrp="1"/>
          </p:cNvSpPr>
          <p:nvPr>
            <p:ph type="title"/>
          </p:nvPr>
        </p:nvSpPr>
        <p:spPr>
          <a:xfrm>
            <a:off x="2411450" y="2676300"/>
            <a:ext cx="4362900" cy="1511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10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60" name="Shape 60"/>
          <p:cNvCxnSpPr/>
          <p:nvPr/>
        </p:nvCxnSpPr>
        <p:spPr>
          <a:xfrm>
            <a:off x="2413000" y="4187400"/>
            <a:ext cx="4362600" cy="0"/>
          </a:xfrm>
          <a:prstGeom prst="straightConnector1">
            <a:avLst/>
          </a:prstGeom>
          <a:noFill/>
          <a:ln w="19050" cap="flat" cmpd="sng">
            <a:solidFill>
              <a:srgbClr val="4EC3E0"/>
            </a:solidFill>
            <a:prstDash val="solid"/>
            <a:round/>
            <a:headEnd type="none" w="med" len="med"/>
            <a:tailEnd type="none" w="med" len="med"/>
          </a:ln>
        </p:spPr>
      </p:cxnSp>
      <p:sp>
        <p:nvSpPr>
          <p:cNvPr id="61" name="Shape 61"/>
          <p:cNvSpPr txBox="1">
            <a:spLocks noGrp="1"/>
          </p:cNvSpPr>
          <p:nvPr>
            <p:ph type="subTitle" idx="1"/>
          </p:nvPr>
        </p:nvSpPr>
        <p:spPr>
          <a:xfrm>
            <a:off x="2383575" y="4502300"/>
            <a:ext cx="4362600"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62" name="Shape 62"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63" name="Shape 63"/>
          <p:cNvSpPr txBox="1">
            <a:spLocks noGrp="1"/>
          </p:cNvSpPr>
          <p:nvPr>
            <p:ph type="title" idx="2"/>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64" name="Shape 64"/>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
        <p:nvSpPr>
          <p:cNvPr id="65" name="Shape 65"/>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1 1 1">
    <p:spTree>
      <p:nvGrpSpPr>
        <p:cNvPr id="1" name="Shape 66"/>
        <p:cNvGrpSpPr/>
        <p:nvPr/>
      </p:nvGrpSpPr>
      <p:grpSpPr>
        <a:xfrm>
          <a:off x="0" y="0"/>
          <a:ext cx="0" cy="0"/>
          <a:chOff x="0" y="0"/>
          <a:chExt cx="0" cy="0"/>
        </a:xfrm>
      </p:grpSpPr>
      <p:sp>
        <p:nvSpPr>
          <p:cNvPr id="67" name="Shape 67"/>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cxnSp>
        <p:nvCxnSpPr>
          <p:cNvPr id="68" name="Shape 68"/>
          <p:cNvCxnSpPr/>
          <p:nvPr/>
        </p:nvCxnSpPr>
        <p:spPr>
          <a:xfrm>
            <a:off x="689975" y="2243987"/>
            <a:ext cx="2175300" cy="0"/>
          </a:xfrm>
          <a:prstGeom prst="straightConnector1">
            <a:avLst/>
          </a:prstGeom>
          <a:noFill/>
          <a:ln w="28575" cap="flat" cmpd="sng">
            <a:solidFill>
              <a:srgbClr val="4EC3E0"/>
            </a:solidFill>
            <a:prstDash val="solid"/>
            <a:round/>
            <a:headEnd type="none" w="med" len="med"/>
            <a:tailEnd type="none" w="med" len="med"/>
          </a:ln>
        </p:spPr>
      </p:cxnSp>
      <p:sp>
        <p:nvSpPr>
          <p:cNvPr id="69" name="Shape 69"/>
          <p:cNvSpPr txBox="1">
            <a:spLocks noGrp="1"/>
          </p:cNvSpPr>
          <p:nvPr>
            <p:ph type="title"/>
          </p:nvPr>
        </p:nvSpPr>
        <p:spPr>
          <a:xfrm>
            <a:off x="696950" y="2237225"/>
            <a:ext cx="2167500" cy="857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6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70" name="Shape 70"/>
          <p:cNvCxnSpPr/>
          <p:nvPr/>
        </p:nvCxnSpPr>
        <p:spPr>
          <a:xfrm>
            <a:off x="689975" y="3102437"/>
            <a:ext cx="2165700" cy="0"/>
          </a:xfrm>
          <a:prstGeom prst="straightConnector1">
            <a:avLst/>
          </a:prstGeom>
          <a:noFill/>
          <a:ln w="19050" cap="flat" cmpd="sng">
            <a:solidFill>
              <a:srgbClr val="4EC3E0"/>
            </a:solidFill>
            <a:prstDash val="solid"/>
            <a:round/>
            <a:headEnd type="none" w="med" len="med"/>
            <a:tailEnd type="none" w="med" len="med"/>
          </a:ln>
        </p:spPr>
      </p:cxnSp>
      <p:sp>
        <p:nvSpPr>
          <p:cNvPr id="71" name="Shape 71"/>
          <p:cNvSpPr txBox="1">
            <a:spLocks noGrp="1"/>
          </p:cNvSpPr>
          <p:nvPr>
            <p:ph type="subTitle" idx="1"/>
          </p:nvPr>
        </p:nvSpPr>
        <p:spPr>
          <a:xfrm>
            <a:off x="695970" y="3451225"/>
            <a:ext cx="2161500"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72" name="Shape 72"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cxnSp>
        <p:nvCxnSpPr>
          <p:cNvPr id="73" name="Shape 73"/>
          <p:cNvCxnSpPr/>
          <p:nvPr/>
        </p:nvCxnSpPr>
        <p:spPr>
          <a:xfrm>
            <a:off x="3361450" y="2250762"/>
            <a:ext cx="2175300" cy="0"/>
          </a:xfrm>
          <a:prstGeom prst="straightConnector1">
            <a:avLst/>
          </a:prstGeom>
          <a:noFill/>
          <a:ln w="28575" cap="flat" cmpd="sng">
            <a:solidFill>
              <a:srgbClr val="4EC3E0"/>
            </a:solidFill>
            <a:prstDash val="solid"/>
            <a:round/>
            <a:headEnd type="none" w="med" len="med"/>
            <a:tailEnd type="none" w="med" len="med"/>
          </a:ln>
        </p:spPr>
      </p:cxnSp>
      <p:sp>
        <p:nvSpPr>
          <p:cNvPr id="74" name="Shape 74"/>
          <p:cNvSpPr txBox="1">
            <a:spLocks noGrp="1"/>
          </p:cNvSpPr>
          <p:nvPr>
            <p:ph type="title" idx="2"/>
          </p:nvPr>
        </p:nvSpPr>
        <p:spPr>
          <a:xfrm>
            <a:off x="3368425" y="2244000"/>
            <a:ext cx="2167500" cy="857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6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75" name="Shape 75"/>
          <p:cNvCxnSpPr/>
          <p:nvPr/>
        </p:nvCxnSpPr>
        <p:spPr>
          <a:xfrm>
            <a:off x="3361450" y="3109212"/>
            <a:ext cx="2165700" cy="0"/>
          </a:xfrm>
          <a:prstGeom prst="straightConnector1">
            <a:avLst/>
          </a:prstGeom>
          <a:noFill/>
          <a:ln w="19050" cap="flat" cmpd="sng">
            <a:solidFill>
              <a:srgbClr val="4EC3E0"/>
            </a:solidFill>
            <a:prstDash val="solid"/>
            <a:round/>
            <a:headEnd type="none" w="med" len="med"/>
            <a:tailEnd type="none" w="med" len="med"/>
          </a:ln>
        </p:spPr>
      </p:cxnSp>
      <p:sp>
        <p:nvSpPr>
          <p:cNvPr id="76" name="Shape 76"/>
          <p:cNvSpPr txBox="1">
            <a:spLocks noGrp="1"/>
          </p:cNvSpPr>
          <p:nvPr>
            <p:ph type="subTitle" idx="3"/>
          </p:nvPr>
        </p:nvSpPr>
        <p:spPr>
          <a:xfrm>
            <a:off x="3367445" y="3458000"/>
            <a:ext cx="2161500"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cxnSp>
        <p:nvCxnSpPr>
          <p:cNvPr id="77" name="Shape 77"/>
          <p:cNvCxnSpPr/>
          <p:nvPr/>
        </p:nvCxnSpPr>
        <p:spPr>
          <a:xfrm>
            <a:off x="6033750" y="2243987"/>
            <a:ext cx="2175300" cy="0"/>
          </a:xfrm>
          <a:prstGeom prst="straightConnector1">
            <a:avLst/>
          </a:prstGeom>
          <a:noFill/>
          <a:ln w="28575" cap="flat" cmpd="sng">
            <a:solidFill>
              <a:srgbClr val="4EC3E0"/>
            </a:solidFill>
            <a:prstDash val="solid"/>
            <a:round/>
            <a:headEnd type="none" w="med" len="med"/>
            <a:tailEnd type="none" w="med" len="med"/>
          </a:ln>
        </p:spPr>
      </p:cxnSp>
      <p:sp>
        <p:nvSpPr>
          <p:cNvPr id="78" name="Shape 78"/>
          <p:cNvSpPr txBox="1">
            <a:spLocks noGrp="1"/>
          </p:cNvSpPr>
          <p:nvPr>
            <p:ph type="title" idx="4"/>
          </p:nvPr>
        </p:nvSpPr>
        <p:spPr>
          <a:xfrm>
            <a:off x="6040725" y="2237225"/>
            <a:ext cx="2167500" cy="857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6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79" name="Shape 79"/>
          <p:cNvCxnSpPr/>
          <p:nvPr/>
        </p:nvCxnSpPr>
        <p:spPr>
          <a:xfrm>
            <a:off x="6033750" y="3102437"/>
            <a:ext cx="2165700" cy="0"/>
          </a:xfrm>
          <a:prstGeom prst="straightConnector1">
            <a:avLst/>
          </a:prstGeom>
          <a:noFill/>
          <a:ln w="19050" cap="flat" cmpd="sng">
            <a:solidFill>
              <a:srgbClr val="4EC3E0"/>
            </a:solidFill>
            <a:prstDash val="solid"/>
            <a:round/>
            <a:headEnd type="none" w="med" len="med"/>
            <a:tailEnd type="none" w="med" len="med"/>
          </a:ln>
        </p:spPr>
      </p:cxnSp>
      <p:sp>
        <p:nvSpPr>
          <p:cNvPr id="80" name="Shape 80"/>
          <p:cNvSpPr txBox="1">
            <a:spLocks noGrp="1"/>
          </p:cNvSpPr>
          <p:nvPr>
            <p:ph type="subTitle" idx="5"/>
          </p:nvPr>
        </p:nvSpPr>
        <p:spPr>
          <a:xfrm>
            <a:off x="6039745" y="3451225"/>
            <a:ext cx="2161499"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title" idx="6"/>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82" name="Shape 82"/>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
        <p:nvSpPr>
          <p:cNvPr id="83" name="Shape 83"/>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6"/>
            <a:ext cx="8520600" cy="763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720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91440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37160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82880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28600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74320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0040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65760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6217622"/>
            <a:ext cx="548700" cy="5247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jizZbkNTe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b-zFe1cYt-I"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59300" y="4273550"/>
            <a:ext cx="4121100" cy="2000100"/>
          </a:xfrm>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Black"/>
              <a:buNone/>
            </a:pPr>
            <a:r>
              <a:rPr lang="en-US" sz="4400" b="1" i="0" u="none" strike="noStrike" cap="none">
                <a:solidFill>
                  <a:schemeClr val="lt1"/>
                </a:solidFill>
                <a:latin typeface="Arial Black"/>
                <a:ea typeface="Arial Black"/>
                <a:cs typeface="Arial Black"/>
                <a:sym typeface="Arial Black"/>
              </a:rPr>
              <a:t>Humility/</a:t>
            </a:r>
            <a:br>
              <a:rPr lang="en-US" sz="4400" b="1" i="0" u="none" strike="noStrike" cap="none">
                <a:solidFill>
                  <a:schemeClr val="lt1"/>
                </a:solidFill>
                <a:latin typeface="Arial Black"/>
                <a:ea typeface="Arial Black"/>
                <a:cs typeface="Arial Black"/>
                <a:sym typeface="Arial Black"/>
              </a:rPr>
            </a:br>
            <a:r>
              <a:rPr lang="en-US" sz="4400" b="1" i="0" u="none" strike="noStrike" cap="none">
                <a:solidFill>
                  <a:schemeClr val="lt1"/>
                </a:solidFill>
                <a:latin typeface="Arial Black"/>
                <a:ea typeface="Arial Black"/>
                <a:cs typeface="Arial Black"/>
                <a:sym typeface="Arial Black"/>
              </a:rPr>
              <a:t>Modesty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48950" y="600200"/>
            <a:ext cx="6694800" cy="54543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1"/>
              </a:buClr>
              <a:buSzPct val="25000"/>
              <a:buFont typeface="Arial Black"/>
              <a:buNone/>
            </a:pPr>
            <a:endParaRPr/>
          </a:p>
          <a:p>
            <a:pPr marL="0" marR="0" lvl="0" indent="0" algn="l" rtl="0">
              <a:lnSpc>
                <a:spcPct val="100000"/>
              </a:lnSpc>
              <a:spcBef>
                <a:spcPts val="0"/>
              </a:spcBef>
              <a:spcAft>
                <a:spcPts val="0"/>
              </a:spcAft>
              <a:buClr>
                <a:schemeClr val="lt1"/>
              </a:buClr>
              <a:buSzPct val="25000"/>
              <a:buFont typeface="Arial Black"/>
              <a:buNone/>
            </a:pPr>
            <a:endParaRPr/>
          </a:p>
          <a:p>
            <a:pPr marL="0" marR="0" lvl="0" indent="0" algn="l" rtl="0">
              <a:lnSpc>
                <a:spcPct val="100000"/>
              </a:lnSpc>
              <a:spcBef>
                <a:spcPts val="0"/>
              </a:spcBef>
              <a:spcAft>
                <a:spcPts val="0"/>
              </a:spcAft>
              <a:buClr>
                <a:schemeClr val="lt1"/>
              </a:buClr>
              <a:buSzPct val="25000"/>
              <a:buFont typeface="Arial Black"/>
              <a:buNone/>
            </a:pPr>
            <a:r>
              <a:rPr lang="en-US" sz="6600" b="0" i="0" u="none" strike="noStrike" cap="none">
                <a:solidFill>
                  <a:srgbClr val="FFFFFF"/>
                </a:solidFill>
                <a:latin typeface="Arial Black"/>
                <a:ea typeface="Arial Black"/>
                <a:cs typeface="Arial Black"/>
                <a:sym typeface="Arial Black"/>
              </a:rPr>
              <a:t>Engage</a:t>
            </a:r>
          </a:p>
        </p:txBody>
      </p:sp>
      <p:sp>
        <p:nvSpPr>
          <p:cNvPr id="218" name="Shape 218"/>
          <p:cNvSpPr txBox="1">
            <a:spLocks noGrp="1"/>
          </p:cNvSpPr>
          <p:nvPr>
            <p:ph type="sldNum" idx="4294967295"/>
          </p:nvPr>
        </p:nvSpPr>
        <p:spPr>
          <a:xfrm>
            <a:off x="8485275" y="6324900"/>
            <a:ext cx="548700" cy="533100"/>
          </a:xfrm>
          <a:prstGeom prst="rect">
            <a:avLst/>
          </a:prstGeom>
        </p:spPr>
        <p:txBody>
          <a:bodyPr wrap="square" lIns="91425" tIns="91425" rIns="91425" bIns="91425" anchor="ctr" anchorCtr="0">
            <a:noAutofit/>
          </a:bodyPr>
          <a:lstStyle/>
          <a:p>
            <a:pPr lvl="0">
              <a:spcBef>
                <a:spcPts val="0"/>
              </a:spcBef>
              <a:buClr>
                <a:schemeClr val="dk2"/>
              </a:buClr>
              <a:buSzPct val="25000"/>
              <a:buFont typeface="Arial Black"/>
              <a:buNone/>
            </a:pPr>
            <a:fld id="{00000000-1234-1234-1234-123412341234}"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Humility and Modesty</a:t>
            </a:r>
          </a:p>
        </p:txBody>
      </p:sp>
      <p:sp>
        <p:nvSpPr>
          <p:cNvPr id="224" name="Shape 224"/>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What does it mean to be humble or modest?</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Where did this trait rank on your character strengths?</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How do you demonstrate humility and modesty in your daily life?</a:t>
            </a:r>
          </a:p>
        </p:txBody>
      </p:sp>
      <p:sp>
        <p:nvSpPr>
          <p:cNvPr id="225" name="Shape 225"/>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002226"/>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1" i="0" u="none" strike="noStrike" cap="none">
                <a:solidFill>
                  <a:schemeClr val="dk2"/>
                </a:solidFill>
                <a:latin typeface="Arial Black"/>
                <a:ea typeface="Arial Black"/>
                <a:cs typeface="Arial Black"/>
                <a:sym typeface="Arial Black"/>
              </a:rPr>
              <a:t>Fairness</a:t>
            </a:r>
          </a:p>
        </p:txBody>
      </p:sp>
      <p:sp>
        <p:nvSpPr>
          <p:cNvPr id="231" name="Shape 231"/>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Fairness means to…</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Play by the rules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Take turns and share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Be open-minded; listen to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take advantage of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blame others carelessly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Treat all people fairly</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32" name="Shape 232"/>
          <p:cNvSpPr txBox="1">
            <a:spLocks noGrp="1"/>
          </p:cNvSpPr>
          <p:nvPr>
            <p:ph type="ftr" idx="11"/>
          </p:nvPr>
        </p:nvSpPr>
        <p:spPr>
          <a:xfrm>
            <a:off x="241284" y="6222998"/>
            <a:ext cx="2895600" cy="635000"/>
          </a:xfrm>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600" b="1" i="1" u="none" strike="noStrike" cap="none">
                <a:solidFill>
                  <a:schemeClr val="dk2"/>
                </a:solidFill>
                <a:latin typeface="Arial"/>
                <a:ea typeface="Arial"/>
                <a:cs typeface="Arial"/>
                <a:sym typeface="Arial"/>
              </a:rPr>
              <a:t>#OtherPeopleMatter</a:t>
            </a:r>
          </a:p>
        </p:txBody>
      </p:sp>
      <p:sp>
        <p:nvSpPr>
          <p:cNvPr id="233" name="Shape 233"/>
          <p:cNvSpPr txBox="1">
            <a:spLocks noGrp="1"/>
          </p:cNvSpPr>
          <p:nvPr>
            <p:ph type="sldNum" idx="12"/>
          </p:nvPr>
        </p:nvSpPr>
        <p:spPr>
          <a:xfrm>
            <a:off x="6791315" y="6222998"/>
            <a:ext cx="2133599" cy="635001"/>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600" b="0" i="0" u="none" strike="noStrike" cap="none">
                <a:solidFill>
                  <a:schemeClr val="dk2"/>
                </a:solidFill>
                <a:latin typeface="Arial"/>
                <a:ea typeface="Arial"/>
                <a:cs typeface="Arial"/>
                <a:sym typeface="Arial"/>
              </a:rPr>
              <a:t>Day 1</a:t>
            </a:r>
          </a:p>
        </p:txBody>
      </p:sp>
      <p:pic>
        <p:nvPicPr>
          <p:cNvPr id="234" name="Shape 23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Challenge!</a:t>
            </a:r>
          </a:p>
        </p:txBody>
      </p:sp>
      <p:sp>
        <p:nvSpPr>
          <p:cNvPr id="240" name="Shape 240"/>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Starting now, try not to talk about yourself for an entire day.</a:t>
            </a:r>
          </a:p>
          <a:p>
            <a:pPr marL="5715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“Other-mindedness” If you talk, make sure it’s focused on others.</a:t>
            </a:r>
          </a:p>
          <a:p>
            <a:pPr marL="5715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Reflect on how many times you want to talk about yourself.</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41" name="Shape 241"/>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Challenge Reflection Questions</a:t>
            </a:r>
          </a:p>
        </p:txBody>
      </p:sp>
      <p:sp>
        <p:nvSpPr>
          <p:cNvPr id="247" name="Shape 247"/>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Were you able to complete the challenge of not talking about yourself for an entire day?</a:t>
            </a:r>
          </a:p>
          <a:p>
            <a:pPr marL="3429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Did you find this easy or difficult?  Why?</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Wh</a:t>
            </a:r>
            <a:r>
              <a:rPr lang="en-US" sz="2400" b="0" i="0" u="none" strike="noStrike" cap="none">
                <a:solidFill>
                  <a:srgbClr val="1C2B39"/>
                </a:solidFill>
                <a:latin typeface="Arial"/>
                <a:ea typeface="Arial"/>
                <a:cs typeface="Arial"/>
                <a:sym typeface="Arial"/>
              </a:rPr>
              <a:t>at did you learn from this challenge?</a:t>
            </a:r>
          </a:p>
          <a:p>
            <a:pPr marL="0" marR="0" lvl="0" indent="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48" name="Shape 248"/>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Black"/>
              <a:buNone/>
            </a:pPr>
            <a:r>
              <a:rPr lang="en-US" sz="1800" b="0" i="0" u="none" strike="noStrike" cap="none">
                <a:solidFill>
                  <a:srgbClr val="4EC3E0"/>
                </a:solidFill>
                <a:latin typeface="Arial Black"/>
                <a:ea typeface="Arial Black"/>
                <a:cs typeface="Arial Black"/>
                <a:sym typeface="Arial Black"/>
              </a:rPr>
              <a:t>C.S. Lewis</a:t>
            </a:r>
          </a:p>
        </p:txBody>
      </p:sp>
      <p:sp>
        <p:nvSpPr>
          <p:cNvPr id="254" name="Shape 254"/>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a:buNone/>
            </a:pPr>
            <a:r>
              <a:rPr lang="en-US" sz="3600" b="0" i="1" u="none" strike="noStrike" cap="none">
                <a:solidFill>
                  <a:srgbClr val="FFFFFF"/>
                </a:solidFill>
                <a:latin typeface="Arial"/>
                <a:ea typeface="Arial"/>
                <a:cs typeface="Arial"/>
                <a:sym typeface="Arial"/>
              </a:rPr>
              <a:t>Humility is not thinking less of yourself, it’s thinking of yourself less.</a:t>
            </a:r>
          </a:p>
        </p:txBody>
      </p:sp>
      <p:sp>
        <p:nvSpPr>
          <p:cNvPr id="255" name="Shape 255"/>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Engage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Role Play Activity!</a:t>
            </a:r>
          </a:p>
        </p:txBody>
      </p:sp>
      <p:sp>
        <p:nvSpPr>
          <p:cNvPr id="261" name="Shape 261"/>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With a partner, decide who is going to be humble and who is going to brag or be a show-off.</a:t>
            </a:r>
          </a:p>
          <a:p>
            <a:pPr marL="571500" marR="0" lvl="0" indent="-342900" algn="l" rtl="0">
              <a:lnSpc>
                <a:spcPct val="115000"/>
              </a:lnSpc>
              <a:spcBef>
                <a:spcPts val="21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You can switch on and off or take turns as needed.</a:t>
            </a:r>
          </a:p>
          <a:p>
            <a:pPr marL="0" marR="0" lvl="0" indent="0" algn="l" rtl="0">
              <a:lnSpc>
                <a:spcPct val="115000"/>
              </a:lnSpc>
              <a:spcBef>
                <a:spcPts val="216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0" marR="0" lvl="0" indent="0" algn="l" rtl="0">
              <a:lnSpc>
                <a:spcPct val="115000"/>
              </a:lnSpc>
              <a:spcBef>
                <a:spcPts val="216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Use the following scenarios to role play what the situation would be like if you’re humble versus if you are not.</a:t>
            </a:r>
          </a:p>
        </p:txBody>
      </p:sp>
      <p:sp>
        <p:nvSpPr>
          <p:cNvPr id="262" name="Shape 262"/>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437759" y="2706035"/>
            <a:ext cx="6522900" cy="860700"/>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chemeClr val="dk2"/>
              </a:buClr>
              <a:buSzPct val="25000"/>
              <a:buFont typeface="Arial Black"/>
              <a:buNone/>
            </a:pPr>
            <a:r>
              <a:rPr lang="en-US" sz="3500" b="0" i="0" u="none" strike="noStrike" cap="none">
                <a:solidFill>
                  <a:srgbClr val="1A4625"/>
                </a:solidFill>
                <a:latin typeface="Arial Black"/>
                <a:ea typeface="Arial Black"/>
                <a:cs typeface="Arial Black"/>
                <a:sym typeface="Arial Black"/>
              </a:rPr>
              <a:t>You get an A on a test</a:t>
            </a:r>
          </a:p>
        </p:txBody>
      </p:sp>
      <p:sp>
        <p:nvSpPr>
          <p:cNvPr id="268" name="Shape 268"/>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216983" y="2804647"/>
            <a:ext cx="6522900" cy="860700"/>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chemeClr val="dk2"/>
              </a:buClr>
              <a:buSzPct val="25000"/>
              <a:buFont typeface="Arial Black"/>
              <a:buNone/>
            </a:pPr>
            <a:r>
              <a:rPr lang="en-US" sz="3500" b="0" i="0" u="none" strike="noStrike" cap="none">
                <a:solidFill>
                  <a:srgbClr val="1A4625"/>
                </a:solidFill>
                <a:latin typeface="Arial Black"/>
                <a:ea typeface="Arial Black"/>
                <a:cs typeface="Arial Black"/>
                <a:sym typeface="Arial Black"/>
              </a:rPr>
              <a:t>You receive a really awesome birthday present</a:t>
            </a:r>
          </a:p>
        </p:txBody>
      </p:sp>
      <p:sp>
        <p:nvSpPr>
          <p:cNvPr id="274" name="Shape 274"/>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073548" y="2410200"/>
            <a:ext cx="6522900" cy="1354976"/>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chemeClr val="dk2"/>
              </a:buClr>
              <a:buSzPct val="25000"/>
              <a:buFont typeface="Arial Black"/>
              <a:buNone/>
            </a:pPr>
            <a:r>
              <a:rPr lang="en-US" sz="3500" b="0" i="0" u="none" strike="noStrike" cap="none">
                <a:solidFill>
                  <a:srgbClr val="1A4625"/>
                </a:solidFill>
                <a:latin typeface="Arial Black"/>
                <a:ea typeface="Arial Black"/>
                <a:cs typeface="Arial Black"/>
                <a:sym typeface="Arial Black"/>
              </a:rPr>
              <a:t>You score the winning goal or basket for a championship game</a:t>
            </a:r>
          </a:p>
        </p:txBody>
      </p:sp>
      <p:sp>
        <p:nvSpPr>
          <p:cNvPr id="280" name="Shape 280"/>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sldNum" idx="4294967295"/>
          </p:nvPr>
        </p:nvSpPr>
        <p:spPr>
          <a:xfrm>
            <a:off x="8485275" y="6324900"/>
            <a:ext cx="548700" cy="533100"/>
          </a:xfrm>
          <a:prstGeom prst="rect">
            <a:avLst/>
          </a:prstGeom>
        </p:spPr>
        <p:txBody>
          <a:bodyPr wrap="square" lIns="91425" tIns="91425" rIns="91425" bIns="91425" anchor="ctr" anchorCtr="0">
            <a:noAutofit/>
          </a:bodyPr>
          <a:lstStyle/>
          <a:p>
            <a:pPr lvl="0">
              <a:spcBef>
                <a:spcPts val="0"/>
              </a:spcBef>
              <a:buClr>
                <a:schemeClr val="dk2"/>
              </a:buClr>
              <a:buSzPct val="25000"/>
              <a:buFont typeface="Arial Black"/>
              <a:buNone/>
            </a:pPr>
            <a:fld id="{00000000-1234-1234-1234-123412341234}" type="slidenum">
              <a:rPr lang="en-US"/>
              <a:t>2</a:t>
            </a:fld>
            <a:endParaRPr lang="en-US"/>
          </a:p>
        </p:txBody>
      </p:sp>
      <p:sp>
        <p:nvSpPr>
          <p:cNvPr id="159" name="Shape 159"/>
          <p:cNvSpPr txBox="1">
            <a:spLocks noGrp="1"/>
          </p:cNvSpPr>
          <p:nvPr>
            <p:ph type="title"/>
          </p:nvPr>
        </p:nvSpPr>
        <p:spPr>
          <a:xfrm>
            <a:off x="848950" y="600200"/>
            <a:ext cx="6694800" cy="5454300"/>
          </a:xfrm>
          <a:prstGeom prst="rect">
            <a:avLst/>
          </a:prstGeom>
        </p:spPr>
        <p:txBody>
          <a:bodyPr wrap="square" lIns="91425" tIns="91425" rIns="91425" bIns="91425" anchor="ctr" anchorCtr="0">
            <a:noAutofit/>
          </a:bodyPr>
          <a:lstStyle/>
          <a:p>
            <a:pPr lvl="0">
              <a:spcBef>
                <a:spcPts val="0"/>
              </a:spcBef>
              <a:buNone/>
            </a:pPr>
            <a:r>
              <a:rPr lang="en-US"/>
              <a:t>Understand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225949" y="2974976"/>
            <a:ext cx="6522900" cy="860700"/>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chemeClr val="dk2"/>
              </a:buClr>
              <a:buSzPct val="25000"/>
              <a:buFont typeface="Arial Black"/>
              <a:buNone/>
            </a:pPr>
            <a:r>
              <a:rPr lang="en-US" sz="3500" b="0" i="0" u="none" strike="noStrike" cap="none">
                <a:solidFill>
                  <a:srgbClr val="1A4625"/>
                </a:solidFill>
                <a:latin typeface="Arial Black"/>
                <a:ea typeface="Arial Black"/>
                <a:cs typeface="Arial Black"/>
                <a:sym typeface="Arial Black"/>
              </a:rPr>
              <a:t>Your Instagram post received more likes than ever before</a:t>
            </a:r>
          </a:p>
        </p:txBody>
      </p:sp>
      <p:sp>
        <p:nvSpPr>
          <p:cNvPr id="286" name="Shape 286"/>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199054" y="2625353"/>
            <a:ext cx="6522900" cy="860700"/>
          </a:xfrm>
          <a:prstGeom prst="rect">
            <a:avLst/>
          </a:prstGeom>
          <a:noFill/>
          <a:ln>
            <a:noFill/>
          </a:ln>
        </p:spPr>
        <p:txBody>
          <a:bodyPr wrap="square" lIns="0" tIns="0" rIns="0" bIns="0" anchor="b" anchorCtr="0">
            <a:noAutofit/>
          </a:bodyPr>
          <a:lstStyle/>
          <a:p>
            <a:pPr marL="0" marR="0" lvl="0" indent="0" algn="ctr" rtl="0">
              <a:lnSpc>
                <a:spcPct val="100000"/>
              </a:lnSpc>
              <a:spcBef>
                <a:spcPts val="0"/>
              </a:spcBef>
              <a:spcAft>
                <a:spcPts val="0"/>
              </a:spcAft>
              <a:buClr>
                <a:schemeClr val="dk2"/>
              </a:buClr>
              <a:buSzPct val="25000"/>
              <a:buFont typeface="Arial Black"/>
              <a:buNone/>
            </a:pPr>
            <a:r>
              <a:rPr lang="en-US" sz="3500" b="0" i="0" u="none" strike="noStrike" cap="none">
                <a:solidFill>
                  <a:srgbClr val="1A4625"/>
                </a:solidFill>
                <a:latin typeface="Arial Black"/>
                <a:ea typeface="Arial Black"/>
                <a:cs typeface="Arial Black"/>
                <a:sym typeface="Arial Black"/>
              </a:rPr>
              <a:t>You won first place in a contest</a:t>
            </a:r>
          </a:p>
        </p:txBody>
      </p:sp>
      <p:sp>
        <p:nvSpPr>
          <p:cNvPr id="292" name="Shape 292"/>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1" i="0" u="none" strike="noStrike" cap="none">
                <a:solidFill>
                  <a:srgbClr val="1A4625"/>
                </a:solidFill>
                <a:latin typeface="Arial Black"/>
                <a:ea typeface="Arial Black"/>
                <a:cs typeface="Arial Black"/>
                <a:sym typeface="Arial Black"/>
              </a:rPr>
              <a:t>Follow Up Questions</a:t>
            </a:r>
          </a:p>
        </p:txBody>
      </p:sp>
      <p:sp>
        <p:nvSpPr>
          <p:cNvPr id="298" name="Shape 298"/>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What did you learn from this activity?</a:t>
            </a:r>
          </a:p>
          <a:p>
            <a:pPr marL="342900" marR="0" lvl="0" indent="-3429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What different types of situations are harder for you to be humble in?</a:t>
            </a:r>
          </a:p>
          <a:p>
            <a:pPr marL="342900" marR="0" lvl="0" indent="-342900" algn="l" rtl="0">
              <a:lnSpc>
                <a:spcPct val="100000"/>
              </a:lnSpc>
              <a:spcBef>
                <a:spcPts val="5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When role playing the humble response, did you find it difficult or easy?  </a:t>
            </a:r>
          </a:p>
          <a:p>
            <a:pPr marL="342900" marR="0" lvl="0" indent="-342900" algn="l" rtl="0">
              <a:lnSpc>
                <a:spcPct val="100000"/>
              </a:lnSpc>
              <a:spcBef>
                <a:spcPts val="21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What about the bragging response?</a:t>
            </a:r>
          </a:p>
          <a:p>
            <a:pPr marL="342900" marR="0" lvl="0" indent="-342900" algn="l" rtl="0">
              <a:lnSpc>
                <a:spcPct val="100000"/>
              </a:lnSpc>
              <a:spcBef>
                <a:spcPts val="21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How did it make you feel to be on the receiving end of either the humble response or the bragging response?</a:t>
            </a:r>
          </a:p>
        </p:txBody>
      </p:sp>
      <p:sp>
        <p:nvSpPr>
          <p:cNvPr id="299" name="Shape 299"/>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Black"/>
              <a:buNone/>
            </a:pPr>
            <a:r>
              <a:rPr lang="en-US" sz="1800" b="0" i="0" u="none" strike="noStrike" cap="none">
                <a:solidFill>
                  <a:srgbClr val="4EC3E0"/>
                </a:solidFill>
                <a:latin typeface="Arial Black"/>
                <a:ea typeface="Arial Black"/>
                <a:cs typeface="Arial Black"/>
                <a:sym typeface="Arial Black"/>
              </a:rPr>
              <a:t>Gordon B. Hinckley</a:t>
            </a:r>
          </a:p>
        </p:txBody>
      </p:sp>
      <p:sp>
        <p:nvSpPr>
          <p:cNvPr id="306" name="Shape 306"/>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0" i="1" u="none" strike="noStrike" cap="none">
                <a:solidFill>
                  <a:srgbClr val="FFFFFF"/>
                </a:solidFill>
                <a:latin typeface="Arial"/>
                <a:ea typeface="Arial"/>
                <a:cs typeface="Arial"/>
                <a:sym typeface="Arial"/>
              </a:rPr>
              <a:t>Being humble means recognizing that we are not on Earth to see how important we can become, but to see how much difference we can make in the lives of others.     </a:t>
            </a:r>
          </a:p>
        </p:txBody>
      </p:sp>
      <p:sp>
        <p:nvSpPr>
          <p:cNvPr id="307" name="Shape 307"/>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Engage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Secret Helper Activity</a:t>
            </a:r>
          </a:p>
        </p:txBody>
      </p:sp>
      <p:sp>
        <p:nvSpPr>
          <p:cNvPr id="313" name="Shape 313"/>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Think of a friend or someone in the school that needs some help or some cheering up.</a:t>
            </a:r>
          </a:p>
          <a:p>
            <a:pPr marL="0" marR="0" lvl="0" indent="0" algn="l" rtl="0">
              <a:lnSpc>
                <a:spcPct val="100000"/>
              </a:lnSpc>
              <a:spcBef>
                <a:spcPts val="216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0" marR="0" lvl="0" indent="0" algn="l" rtl="0">
              <a:lnSpc>
                <a:spcPct val="100000"/>
              </a:lnSpc>
              <a:spcBef>
                <a:spcPts val="216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Do something to help them (clean up the floor, put a nice note in their locker, organize an untidy part of the classroom, etc.)</a:t>
            </a:r>
          </a:p>
          <a:p>
            <a:pPr marL="0" marR="0" lvl="0" indent="0" algn="l" rtl="0">
              <a:lnSpc>
                <a:spcPct val="100000"/>
              </a:lnSpc>
              <a:spcBef>
                <a:spcPts val="216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0" marR="0" lvl="0" indent="0" algn="l" rtl="0">
              <a:lnSpc>
                <a:spcPct val="100000"/>
              </a:lnSpc>
              <a:spcBef>
                <a:spcPts val="216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Don’t tell anyone.  Keep it a secret.  Let your actions speak for you!</a:t>
            </a:r>
          </a:p>
        </p:txBody>
      </p:sp>
      <p:sp>
        <p:nvSpPr>
          <p:cNvPr id="314" name="Shape 314"/>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Talk with a partner!</a:t>
            </a:r>
          </a:p>
        </p:txBody>
      </p:sp>
      <p:sp>
        <p:nvSpPr>
          <p:cNvPr id="320" name="Shape 320"/>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What did you learn from this activity?</a:t>
            </a:r>
          </a:p>
          <a:p>
            <a:pPr marL="3429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Was it difficult to keep what you did a secret?  Why or why not?</a:t>
            </a:r>
          </a:p>
          <a:p>
            <a:pPr marL="342900" marR="0" lvl="0" indent="-342900" algn="l" rtl="0">
              <a:lnSpc>
                <a:spcPct val="115000"/>
              </a:lnSpc>
              <a:spcBef>
                <a:spcPts val="21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How do you think things would’ve been different if you told everyone what you did?</a:t>
            </a:r>
          </a:p>
        </p:txBody>
      </p:sp>
      <p:sp>
        <p:nvSpPr>
          <p:cNvPr id="321" name="Shape 321"/>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848950" y="600200"/>
            <a:ext cx="6694800" cy="54543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1"/>
              </a:buClr>
              <a:buSzPct val="25000"/>
              <a:buFont typeface="Arial Black"/>
              <a:buNone/>
            </a:pPr>
            <a:r>
              <a:rPr lang="en-US" sz="6600" b="0" i="0" u="none" strike="noStrike" cap="none">
                <a:solidFill>
                  <a:srgbClr val="FFFFFF"/>
                </a:solidFill>
                <a:latin typeface="Arial Black"/>
                <a:ea typeface="Arial Black"/>
                <a:cs typeface="Arial Black"/>
                <a:sym typeface="Arial Black"/>
              </a:rPr>
              <a:t/>
            </a:r>
            <a:br>
              <a:rPr lang="en-US" sz="6600" b="0" i="0" u="none" strike="noStrike" cap="none">
                <a:solidFill>
                  <a:srgbClr val="FFFFFF"/>
                </a:solidFill>
                <a:latin typeface="Arial Black"/>
                <a:ea typeface="Arial Black"/>
                <a:cs typeface="Arial Black"/>
                <a:sym typeface="Arial Black"/>
              </a:rPr>
            </a:br>
            <a:endParaRPr lang="en-US" sz="6600" b="0" i="0" u="none" strike="noStrike" cap="none">
              <a:solidFill>
                <a:srgbClr val="FFFFFF"/>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ct val="25000"/>
              <a:buFont typeface="Arial Black"/>
              <a:buNone/>
            </a:pPr>
            <a:r>
              <a:rPr lang="en-US" sz="6600" b="0" i="0" u="none" strike="noStrike" cap="none">
                <a:solidFill>
                  <a:srgbClr val="FFFFFF"/>
                </a:solidFill>
                <a:latin typeface="Arial Black"/>
                <a:ea typeface="Arial Black"/>
                <a:cs typeface="Arial Black"/>
                <a:sym typeface="Arial Black"/>
              </a:rPr>
              <a:t>Reflect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Black"/>
              <a:buNone/>
            </a:pPr>
            <a:r>
              <a:rPr lang="en-US" sz="1800" b="0" i="0" u="none" strike="noStrike" cap="none">
                <a:solidFill>
                  <a:srgbClr val="4EC3E0"/>
                </a:solidFill>
                <a:latin typeface="Arial Black"/>
                <a:ea typeface="Arial Black"/>
                <a:cs typeface="Arial Black"/>
                <a:sym typeface="Arial Black"/>
              </a:rPr>
              <a:t>Mother Teresa</a:t>
            </a:r>
          </a:p>
        </p:txBody>
      </p:sp>
      <p:sp>
        <p:nvSpPr>
          <p:cNvPr id="332" name="Shape 332"/>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a:buNone/>
            </a:pPr>
            <a:r>
              <a:rPr lang="en-US" sz="3600" b="0" i="1" u="none" strike="noStrike" cap="none">
                <a:solidFill>
                  <a:srgbClr val="FFFFFF"/>
                </a:solidFill>
                <a:latin typeface="Arial"/>
                <a:ea typeface="Arial"/>
                <a:cs typeface="Arial"/>
                <a:sym typeface="Arial"/>
              </a:rPr>
              <a:t>I can do things you cannot, you can do things I cannot; together we can do great things.</a:t>
            </a:r>
          </a:p>
        </p:txBody>
      </p:sp>
      <p:sp>
        <p:nvSpPr>
          <p:cNvPr id="333" name="Shape 333"/>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Reflect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0" i="0" u="none" strike="noStrike" cap="none">
                <a:solidFill>
                  <a:srgbClr val="1A4625"/>
                </a:solidFill>
                <a:latin typeface="Arial Black"/>
                <a:ea typeface="Arial Black"/>
                <a:cs typeface="Arial Black"/>
                <a:sym typeface="Arial Black"/>
              </a:rPr>
              <a:t>How does this represent what you’ve learned about being humble?</a:t>
            </a:r>
          </a:p>
        </p:txBody>
      </p:sp>
      <p:pic>
        <p:nvPicPr>
          <p:cNvPr id="339" name="Shape 339"/>
          <p:cNvPicPr preferRelativeResize="0"/>
          <p:nvPr/>
        </p:nvPicPr>
        <p:blipFill rotWithShape="1">
          <a:blip r:embed="rId3">
            <a:alphaModFix/>
          </a:blip>
          <a:srcRect/>
          <a:stretch/>
        </p:blipFill>
        <p:spPr>
          <a:xfrm>
            <a:off x="2043951" y="1683049"/>
            <a:ext cx="4586061" cy="4403985"/>
          </a:xfrm>
          <a:prstGeom prst="rect">
            <a:avLst/>
          </a:prstGeom>
          <a:noFill/>
          <a:ln>
            <a:noFill/>
          </a:ln>
        </p:spPr>
      </p:pic>
      <p:sp>
        <p:nvSpPr>
          <p:cNvPr id="340" name="Shape 340"/>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Reflect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Reflect and Discuss</a:t>
            </a:r>
          </a:p>
        </p:txBody>
      </p:sp>
      <p:sp>
        <p:nvSpPr>
          <p:cNvPr id="346" name="Shape 346"/>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What have you learned about humility?</a:t>
            </a:r>
          </a:p>
          <a:p>
            <a:pPr marL="342900" marR="0" lvl="0" indent="-342900" algn="l" rtl="0">
              <a:lnSpc>
                <a:spcPct val="115000"/>
              </a:lnSpc>
              <a:spcBef>
                <a:spcPts val="21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Why is it important to stay humble?</a:t>
            </a:r>
          </a:p>
          <a:p>
            <a:pPr marL="342900" marR="0" lvl="0" indent="-342900" algn="l" rtl="0">
              <a:lnSpc>
                <a:spcPct val="115000"/>
              </a:lnSpc>
              <a:spcBef>
                <a:spcPts val="21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How can you work to remain humble every day?</a:t>
            </a:r>
          </a:p>
          <a:p>
            <a:pPr marL="0" marR="0" lvl="0" indent="0" algn="l" rtl="0">
              <a:lnSpc>
                <a:spcPct val="115000"/>
              </a:lnSpc>
              <a:spcBef>
                <a:spcPts val="216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p:txBody>
      </p:sp>
      <p:sp>
        <p:nvSpPr>
          <p:cNvPr id="347" name="Shape 347"/>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Reflect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841750" y="2163250"/>
            <a:ext cx="4146600" cy="9258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1"/>
              </a:buClr>
              <a:buSzPct val="25000"/>
              <a:buFont typeface="Arial Black"/>
              <a:buNone/>
            </a:pPr>
            <a:r>
              <a:rPr lang="en-US" sz="4800">
                <a:solidFill>
                  <a:srgbClr val="1A4625"/>
                </a:solidFill>
              </a:rPr>
              <a:t>Humility/</a:t>
            </a:r>
            <a:br>
              <a:rPr lang="en-US" sz="4800">
                <a:solidFill>
                  <a:srgbClr val="1A4625"/>
                </a:solidFill>
              </a:rPr>
            </a:br>
            <a:r>
              <a:rPr lang="en-US" sz="4800">
                <a:solidFill>
                  <a:srgbClr val="1A4625"/>
                </a:solidFill>
              </a:rPr>
              <a:t>Modesty</a:t>
            </a:r>
          </a:p>
        </p:txBody>
      </p:sp>
      <p:sp>
        <p:nvSpPr>
          <p:cNvPr id="165" name="Shape 165"/>
          <p:cNvSpPr txBox="1">
            <a:spLocks noGrp="1"/>
          </p:cNvSpPr>
          <p:nvPr>
            <p:ph type="body" idx="2"/>
          </p:nvPr>
        </p:nvSpPr>
        <p:spPr>
          <a:xfrm>
            <a:off x="3930650" y="3847175"/>
            <a:ext cx="4648200" cy="1776300"/>
          </a:xfrm>
          <a:prstGeom prst="rect">
            <a:avLst/>
          </a:prstGeom>
        </p:spPr>
        <p:txBody>
          <a:bodyPr wrap="square" lIns="91425" tIns="91425" rIns="91425" bIns="91425" anchor="t" anchorCtr="0">
            <a:noAutofit/>
          </a:bodyPr>
          <a:lstStyle/>
          <a:p>
            <a:pPr lvl="0" rtl="0">
              <a:lnSpc>
                <a:spcPct val="100000"/>
              </a:lnSpc>
              <a:spcBef>
                <a:spcPts val="0"/>
              </a:spcBef>
              <a:spcAft>
                <a:spcPts val="0"/>
              </a:spcAft>
              <a:buClr>
                <a:schemeClr val="lt1"/>
              </a:buClr>
              <a:buSzPct val="25000"/>
              <a:buFont typeface="Arial Black"/>
              <a:buNone/>
            </a:pPr>
            <a:r>
              <a:rPr lang="en-US" sz="3600">
                <a:solidFill>
                  <a:srgbClr val="4EC3E0"/>
                </a:solidFill>
              </a:rPr>
              <a:t>What does humility or modesty mean to you?</a:t>
            </a:r>
          </a:p>
          <a:p>
            <a:pPr lvl="0">
              <a:spcBef>
                <a:spcPts val="0"/>
              </a:spcBef>
              <a:buNone/>
            </a:pPr>
            <a:endParaRPr sz="3600">
              <a:solidFill>
                <a:srgbClr val="4EC3E0"/>
              </a:solidFill>
            </a:endParaRPr>
          </a:p>
        </p:txBody>
      </p:sp>
      <p:sp>
        <p:nvSpPr>
          <p:cNvPr id="166" name="Shape 166"/>
          <p:cNvSpPr txBox="1">
            <a:spLocks noGrp="1"/>
          </p:cNvSpPr>
          <p:nvPr>
            <p:ph type="sldNum" idx="4294967295"/>
          </p:nvPr>
        </p:nvSpPr>
        <p:spPr>
          <a:xfrm>
            <a:off x="7911548" y="6324900"/>
            <a:ext cx="1122300"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pic>
        <p:nvPicPr>
          <p:cNvPr id="167" name="Shape 167" descr="Icons-RGB_Humility-Modesty.png"/>
          <p:cNvPicPr preferRelativeResize="0"/>
          <p:nvPr/>
        </p:nvPicPr>
        <p:blipFill>
          <a:blip r:embed="rId3">
            <a:alphaModFix/>
          </a:blip>
          <a:stretch>
            <a:fillRect/>
          </a:stretch>
        </p:blipFill>
        <p:spPr>
          <a:xfrm>
            <a:off x="393225" y="1890713"/>
            <a:ext cx="3076575" cy="307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002226"/>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1" i="0" u="none" strike="noStrike" cap="none">
                <a:solidFill>
                  <a:schemeClr val="dk2"/>
                </a:solidFill>
                <a:latin typeface="Arial Black"/>
                <a:ea typeface="Arial Black"/>
                <a:cs typeface="Arial Black"/>
                <a:sym typeface="Arial Black"/>
              </a:rPr>
              <a:t>Fairness</a:t>
            </a:r>
          </a:p>
        </p:txBody>
      </p:sp>
      <p:sp>
        <p:nvSpPr>
          <p:cNvPr id="173" name="Shape 173"/>
          <p:cNvSpPr txBox="1">
            <a:spLocks noGrp="1"/>
          </p:cNvSpPr>
          <p:nvPr>
            <p:ph type="body" idx="1"/>
          </p:nvPr>
        </p:nvSpPr>
        <p:spPr>
          <a:xfrm>
            <a:off x="457200" y="1600200"/>
            <a:ext cx="8229600" cy="45261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Fairness means to…</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Play by the rules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Take turns and share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Be open-minded; listen to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take advantage of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blame others carelessly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Treat all people fairly</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174" name="Shape 174"/>
          <p:cNvSpPr txBox="1">
            <a:spLocks noGrp="1"/>
          </p:cNvSpPr>
          <p:nvPr>
            <p:ph type="ftr" idx="11"/>
          </p:nvPr>
        </p:nvSpPr>
        <p:spPr>
          <a:xfrm>
            <a:off x="241284" y="6222998"/>
            <a:ext cx="2895600" cy="635000"/>
          </a:xfrm>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600" b="1" i="1" u="none" strike="noStrike" cap="none">
                <a:solidFill>
                  <a:schemeClr val="dk2"/>
                </a:solidFill>
                <a:latin typeface="Arial"/>
                <a:ea typeface="Arial"/>
                <a:cs typeface="Arial"/>
                <a:sym typeface="Arial"/>
              </a:rPr>
              <a:t>#OtherPeopleMatter</a:t>
            </a:r>
          </a:p>
        </p:txBody>
      </p:sp>
      <p:sp>
        <p:nvSpPr>
          <p:cNvPr id="175" name="Shape 175"/>
          <p:cNvSpPr txBox="1">
            <a:spLocks noGrp="1"/>
          </p:cNvSpPr>
          <p:nvPr>
            <p:ph type="sldNum" idx="12"/>
          </p:nvPr>
        </p:nvSpPr>
        <p:spPr>
          <a:xfrm>
            <a:off x="6791315" y="6222998"/>
            <a:ext cx="2133600" cy="635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600" b="0" i="0" u="none" strike="noStrike" cap="none">
                <a:solidFill>
                  <a:schemeClr val="dk2"/>
                </a:solidFill>
                <a:latin typeface="Arial"/>
                <a:ea typeface="Arial"/>
                <a:cs typeface="Arial"/>
                <a:sym typeface="Arial"/>
              </a:rPr>
              <a:t>Day 1</a:t>
            </a:r>
          </a:p>
        </p:txBody>
      </p:sp>
      <p:pic>
        <p:nvPicPr>
          <p:cNvPr id="176" name="Shape 176"/>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How to Stay Humble - Video</a:t>
            </a:r>
          </a:p>
        </p:txBody>
      </p:sp>
      <p:sp>
        <p:nvSpPr>
          <p:cNvPr id="182" name="Shape 182"/>
          <p:cNvSpPr txBox="1">
            <a:spLocks noGrp="1"/>
          </p:cNvSpPr>
          <p:nvPr>
            <p:ph type="sldNum" idx="4294967295"/>
          </p:nvPr>
        </p:nvSpPr>
        <p:spPr>
          <a:xfrm>
            <a:off x="7911548" y="6324900"/>
            <a:ext cx="1122427"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
        <p:nvSpPr>
          <p:cNvPr id="183" name="Shape 183" descr="Do you ever feel weird when people give you compliments? Do you ever wonder how to should deal with praise! Hopefully this video will help you!  Music By: DG Mayne https://soundcloud.com/dgmayne  Disclaimer: The views and opinions expressed in this video are solely those of the participants and do not represent those of The Juilliard School or any of its employees.  The Juilliard School is not responsible for the accuracy of any of the information supplied herein.  Hi, my name is Drew A. Forde AKA ThatViolaKid!!! I'm a Juilliard Alumnus and it's my job to make your life better! Let's expand your musical diet, shall we? =)  If you like what you see, please subscribe! New videos come out every Wednesday and Sunday...with varying degrees of success =)  ~~~~~~~~~~~~~~~~~~~~~~~~~~~~~~~~~~~~~~~~~~~~~  I now have a Patreon Campaign! If you want to be on the ground floor of all my video creation, check out more information on my page!  https://www.patreon.com/ThatViolaKid?ty=h  ~~~~~~~~~~~~~~~~~~~~~~~~~~~~~~~~~~~~~~~~­~~~~~  If you wanna see more of what I do day-to-day, feel free to follow me on:  Snapchat: @ohsnapitstvk  Instagram: @thatviolakid http://instagram.com/thatviolakid  Twitter: @thatviolakid http://twitter.com/thatviolakid  Facebook: http://facebook.com/TVKUnlimited  Please also visit my website for business inquiries, performance dates, and more!  http://thatviolakid.com" title="How To Stay Humble | #AskTVK">
            <a:hlinkClick r:id="rId3"/>
          </p:cNvPr>
          <p:cNvSpPr/>
          <p:nvPr/>
        </p:nvSpPr>
        <p:spPr>
          <a:xfrm>
            <a:off x="655750" y="1772750"/>
            <a:ext cx="5912100" cy="4434075"/>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What did you learn from the video about humility?</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Why is it important to stay humble?</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How </a:t>
            </a:r>
            <a:r>
              <a:rPr lang="en-US" sz="2400" b="0" i="0" u="none" strike="noStrike" cap="none">
                <a:solidFill>
                  <a:srgbClr val="1A4625"/>
                </a:solidFill>
                <a:latin typeface="Arial"/>
                <a:ea typeface="Arial"/>
                <a:cs typeface="Arial"/>
                <a:sym typeface="Arial"/>
              </a:rPr>
              <a:t>can</a:t>
            </a:r>
            <a:r>
              <a:rPr lang="en-US" sz="2400" b="0" i="0" u="none" strike="noStrike" cap="none">
                <a:solidFill>
                  <a:srgbClr val="1C2B39"/>
                </a:solidFill>
                <a:latin typeface="Arial"/>
                <a:ea typeface="Arial"/>
                <a:cs typeface="Arial"/>
                <a:sym typeface="Arial"/>
              </a:rPr>
              <a:t> you avoid letting compliments fuel your ego?</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What does it mean to give a compliment when you get one?</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This video was geared mostly towards musicians and artists.  Talk about how you can apply the advice here to something else in your life.</a:t>
            </a:r>
          </a:p>
          <a:p>
            <a:pPr marL="0" marR="0" lvl="0" indent="0" algn="l" rtl="0">
              <a:lnSpc>
                <a:spcPct val="115000"/>
              </a:lnSpc>
              <a:spcBef>
                <a:spcPts val="160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p:txBody>
      </p:sp>
      <p:sp>
        <p:nvSpPr>
          <p:cNvPr id="189" name="Shape 189"/>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
        <p:nvSpPr>
          <p:cNvPr id="190" name="Shape 190"/>
          <p:cNvSpPr txBox="1">
            <a:spLocks noGrp="1"/>
          </p:cNvSpPr>
          <p:nvPr>
            <p:ph type="title"/>
          </p:nvPr>
        </p:nvSpPr>
        <p:spPr>
          <a:xfrm>
            <a:off x="571524" y="581400"/>
            <a:ext cx="7170395" cy="8607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3200" b="0" i="0" u="none" strike="noStrike" cap="none">
                <a:solidFill>
                  <a:srgbClr val="1A4625"/>
                </a:solidFill>
                <a:latin typeface="Arial Black"/>
                <a:ea typeface="Arial Black"/>
                <a:cs typeface="Arial Black"/>
                <a:sym typeface="Arial Black"/>
              </a:rPr>
              <a:t>Questions for the Class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Black"/>
              <a:buNone/>
            </a:pPr>
            <a:r>
              <a:rPr lang="en-US" sz="1800" b="0" i="0" u="none" strike="noStrike" cap="none">
                <a:solidFill>
                  <a:srgbClr val="4EC3E0"/>
                </a:solidFill>
                <a:latin typeface="Arial Black"/>
                <a:ea typeface="Arial Black"/>
                <a:cs typeface="Arial Black"/>
                <a:sym typeface="Arial Black"/>
              </a:rPr>
              <a:t>Timothy Keller</a:t>
            </a:r>
          </a:p>
        </p:txBody>
      </p:sp>
      <p:sp>
        <p:nvSpPr>
          <p:cNvPr id="196" name="Shape 196"/>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a:buNone/>
            </a:pPr>
            <a:r>
              <a:rPr lang="en-US" sz="3600" b="0" i="1" u="none" strike="noStrike" cap="none">
                <a:solidFill>
                  <a:srgbClr val="FFFFFF"/>
                </a:solidFill>
                <a:latin typeface="Arial"/>
                <a:ea typeface="Arial"/>
                <a:cs typeface="Arial"/>
                <a:sym typeface="Arial"/>
              </a:rPr>
              <a:t>Humility is so shy. If you begin talking about it, it leaves.</a:t>
            </a:r>
          </a:p>
        </p:txBody>
      </p:sp>
      <p:sp>
        <p:nvSpPr>
          <p:cNvPr id="197" name="Shape 197"/>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Houses into Homes - Video</a:t>
            </a:r>
          </a:p>
        </p:txBody>
      </p:sp>
      <p:sp>
        <p:nvSpPr>
          <p:cNvPr id="203" name="Shape 203"/>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p:txBody>
      </p:sp>
      <p:sp>
        <p:nvSpPr>
          <p:cNvPr id="204" name="Shape 204"/>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
        <p:nvSpPr>
          <p:cNvPr id="205" name="Shape 205" descr="In Detroit, most people who transition into a permanent home after living on the streets have a 46 percent chance of returning to a shelter because they simply cannot afford furniture. That's where Humble Design comes in. The nonprofit has helped furnish homes for nearly 700 families and counting with donated furniture, an army of volunteers and an inviting sense of interior design.  SUBSCRIBE: https://goo.gl/vR6Acb  Follow us behind the scenes on Instagram: http://goo.gl/2KABeX Make our acquaintance on Facebook: http://goo.gl/Vn0XIZ Give us a shout on Twitter: http://goo.gl/sY1GLY Come hang with us on Vimeo: http://goo.gl/T0OzjV Visit our world directly: http://www.greatbigstory.com  This story is a part of our Human Condition series. Come along and let us connect you to some of the most peculiar, stirring, extraordinary, and distinctive people in the world.  Great Big Story is a video network dedicated to the untold, overlooked &amp; flat-out amazing. Humans are capable of incredible things &amp; we're here to tell their stories. When a rocket lands in your backyard, you get in." title="Turning Houses into Homes for the Formerly Homeless">
            <a:hlinkClick r:id="rId3"/>
          </p:cNvPr>
          <p:cNvSpPr/>
          <p:nvPr/>
        </p:nvSpPr>
        <p:spPr>
          <a:xfrm>
            <a:off x="613350" y="1714500"/>
            <a:ext cx="5877200" cy="44079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1" i="0" u="none" strike="noStrike" cap="none">
                <a:solidFill>
                  <a:srgbClr val="1A4625"/>
                </a:solidFill>
                <a:latin typeface="Arial Black"/>
                <a:ea typeface="Arial Black"/>
                <a:cs typeface="Arial Black"/>
                <a:sym typeface="Arial Black"/>
              </a:rPr>
              <a:t>Questions for the Class</a:t>
            </a:r>
          </a:p>
        </p:txBody>
      </p:sp>
      <p:sp>
        <p:nvSpPr>
          <p:cNvPr id="211" name="Shape 211"/>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80000"/>
              </a:lnSpc>
              <a:spcBef>
                <a:spcPts val="0"/>
              </a:spcBef>
              <a:spcAft>
                <a:spcPts val="0"/>
              </a:spcAft>
              <a:buClr>
                <a:schemeClr val="dk2"/>
              </a:buClr>
              <a:buSzPct val="99615"/>
              <a:buFont typeface="Arial"/>
              <a:buChar char="•"/>
            </a:pPr>
            <a:r>
              <a:rPr lang="en-US" sz="2400" b="0" i="0" u="none" strike="noStrike" cap="none">
                <a:solidFill>
                  <a:schemeClr val="dk1"/>
                </a:solidFill>
                <a:latin typeface="Arial"/>
                <a:ea typeface="Arial"/>
                <a:cs typeface="Arial"/>
                <a:sym typeface="Arial"/>
              </a:rPr>
              <a:t>What did you learn from this video about humility?</a:t>
            </a:r>
          </a:p>
          <a:p>
            <a:pPr marL="342900" marR="0" lvl="0" indent="-342900" algn="l" rtl="0">
              <a:lnSpc>
                <a:spcPct val="80000"/>
              </a:lnSpc>
              <a:spcBef>
                <a:spcPts val="518"/>
              </a:spcBef>
              <a:spcAft>
                <a:spcPts val="0"/>
              </a:spcAft>
              <a:buClr>
                <a:schemeClr val="dk2"/>
              </a:buClr>
              <a:buSzPct val="99615"/>
              <a:buFont typeface="Arial"/>
              <a:buChar char="•"/>
            </a:pPr>
            <a:r>
              <a:rPr lang="en-US" sz="2400" b="0" i="0" u="none" strike="noStrike" cap="none">
                <a:solidFill>
                  <a:schemeClr val="dk1"/>
                </a:solidFill>
                <a:latin typeface="Arial"/>
                <a:ea typeface="Arial"/>
                <a:cs typeface="Arial"/>
                <a:sym typeface="Arial"/>
              </a:rPr>
              <a:t>What sorts of volunteering have you done in your life?</a:t>
            </a:r>
          </a:p>
          <a:p>
            <a:pPr marL="342900" marR="0" lvl="0" indent="-342900" algn="l" rtl="0">
              <a:lnSpc>
                <a:spcPct val="80000"/>
              </a:lnSpc>
              <a:spcBef>
                <a:spcPts val="518"/>
              </a:spcBef>
              <a:spcAft>
                <a:spcPts val="0"/>
              </a:spcAft>
              <a:buClr>
                <a:schemeClr val="dk2"/>
              </a:buClr>
              <a:buSzPct val="99615"/>
              <a:buFont typeface="Arial"/>
              <a:buChar char="•"/>
            </a:pPr>
            <a:r>
              <a:rPr lang="en-US" sz="2400" b="0" i="0" u="none" strike="noStrike" cap="none">
                <a:solidFill>
                  <a:schemeClr val="dk1"/>
                </a:solidFill>
                <a:latin typeface="Arial"/>
                <a:ea typeface="Arial"/>
                <a:cs typeface="Arial"/>
                <a:sym typeface="Arial"/>
              </a:rPr>
              <a:t>How does it make you feel to help those less fortunate than you?</a:t>
            </a:r>
          </a:p>
          <a:p>
            <a:pPr marL="342900" marR="0" lvl="0" indent="-342900" algn="l" rtl="0">
              <a:lnSpc>
                <a:spcPct val="80000"/>
              </a:lnSpc>
              <a:spcBef>
                <a:spcPts val="518"/>
              </a:spcBef>
              <a:spcAft>
                <a:spcPts val="0"/>
              </a:spcAft>
              <a:buClr>
                <a:schemeClr val="dk2"/>
              </a:buClr>
              <a:buSzPct val="99615"/>
              <a:buFont typeface="Arial"/>
              <a:buChar char="•"/>
            </a:pPr>
            <a:r>
              <a:rPr lang="en-US" sz="2400" b="0" i="0" u="none" strike="noStrike" cap="none">
                <a:solidFill>
                  <a:schemeClr val="dk1"/>
                </a:solidFill>
                <a:latin typeface="Arial"/>
                <a:ea typeface="Arial"/>
                <a:cs typeface="Arial"/>
                <a:sym typeface="Arial"/>
              </a:rPr>
              <a:t>Why do you think it’s important to volunteer?</a:t>
            </a:r>
          </a:p>
          <a:p>
            <a:pPr marL="342900" marR="0" lvl="0" indent="-342900" algn="l" rtl="0">
              <a:lnSpc>
                <a:spcPct val="80000"/>
              </a:lnSpc>
              <a:spcBef>
                <a:spcPts val="518"/>
              </a:spcBef>
              <a:spcAft>
                <a:spcPts val="0"/>
              </a:spcAft>
              <a:buClr>
                <a:schemeClr val="dk2"/>
              </a:buClr>
              <a:buSzPct val="99615"/>
              <a:buFont typeface="Arial"/>
              <a:buChar char="•"/>
            </a:pPr>
            <a:r>
              <a:rPr lang="en-US" sz="2400" b="0" i="0" u="none" strike="noStrike" cap="none">
                <a:solidFill>
                  <a:schemeClr val="dk1"/>
                </a:solidFill>
                <a:latin typeface="Arial"/>
                <a:ea typeface="Arial"/>
                <a:cs typeface="Arial"/>
                <a:sym typeface="Arial"/>
              </a:rPr>
              <a:t>How can volunteering keep you humble?</a:t>
            </a:r>
          </a:p>
        </p:txBody>
      </p:sp>
      <p:sp>
        <p:nvSpPr>
          <p:cNvPr id="212" name="Shape 212"/>
          <p:cNvSpPr txBox="1">
            <a:spLocks noGrp="1"/>
          </p:cNvSpPr>
          <p:nvPr>
            <p:ph type="sldNum" idx="4294967295"/>
          </p:nvPr>
        </p:nvSpPr>
        <p:spPr>
          <a:xfrm>
            <a:off x="7960659" y="6324900"/>
            <a:ext cx="1073316"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Tree>
  </p:cSld>
  <p:clrMapOvr>
    <a:masterClrMapping/>
  </p:clrMapOvr>
</p:sld>
</file>

<file path=ppt/theme/theme1.xml><?xml version="1.0" encoding="utf-8"?>
<a:theme xmlns:a="http://schemas.openxmlformats.org/drawingml/2006/main" name="Theme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On-screen Show (4:3)</PresentationFormat>
  <Paragraphs>123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Arial</vt:lpstr>
      <vt:lpstr>Arial Black</vt:lpstr>
      <vt:lpstr>Theme1</vt:lpstr>
      <vt:lpstr>Humility/ Modesty</vt:lpstr>
      <vt:lpstr>Understand</vt:lpstr>
      <vt:lpstr>Humility/ Modesty</vt:lpstr>
      <vt:lpstr>Fairness</vt:lpstr>
      <vt:lpstr>How to Stay Humble - Video</vt:lpstr>
      <vt:lpstr>Questions for the Class</vt:lpstr>
      <vt:lpstr>PowerPoint Presentation</vt:lpstr>
      <vt:lpstr>Houses into Homes - Video</vt:lpstr>
      <vt:lpstr>Questions for the Class</vt:lpstr>
      <vt:lpstr>  Engage</vt:lpstr>
      <vt:lpstr>Humility and Modesty</vt:lpstr>
      <vt:lpstr>Fairness</vt:lpstr>
      <vt:lpstr>Challenge!</vt:lpstr>
      <vt:lpstr>Challenge Reflection Questions</vt:lpstr>
      <vt:lpstr>PowerPoint Presentation</vt:lpstr>
      <vt:lpstr>Role Play Activity!</vt:lpstr>
      <vt:lpstr>You get an A on a test</vt:lpstr>
      <vt:lpstr>You receive a really awesome birthday present</vt:lpstr>
      <vt:lpstr>You score the winning goal or basket for a championship game</vt:lpstr>
      <vt:lpstr>Your Instagram post received more likes than ever before</vt:lpstr>
      <vt:lpstr>You won first place in a contest</vt:lpstr>
      <vt:lpstr>Follow Up Questions</vt:lpstr>
      <vt:lpstr>PowerPoint Presentation</vt:lpstr>
      <vt:lpstr>Secret Helper Activity</vt:lpstr>
      <vt:lpstr>Talk with a partner!</vt:lpstr>
      <vt:lpstr>  Reflect</vt:lpstr>
      <vt:lpstr>PowerPoint Presentation</vt:lpstr>
      <vt:lpstr>How does this represent what you’ve learned about being humble?</vt:lpstr>
      <vt:lpstr>Reflect and Discuss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Humility/ Modesty</dc:title>
  <dc:creator>mzeches</dc:creator>
  <cp:lastModifiedBy>mzeches</cp:lastModifiedBy>
  <cp:revision>1</cp:revision>
  <dcterms:modified xsi:type="dcterms:W3CDTF">2017-11-12T16:21:57Z</dcterms:modified>
</cp:coreProperties>
</file>