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3" r:id="rId1"/>
    <p:sldMasterId id="2147483684"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embeddedFontLst>
    <p:embeddedFont>
      <p:font typeface="Comic Sans MS" panose="030F0702030302020204" pitchFamily="66" charset="0"/>
      <p:regular r:id="rId32"/>
      <p:bold r:id="rId33"/>
    </p:embeddedFon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6493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xwTr_CRw3G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oanews.com/a/museum-highlights-harriet-tubman-bravery-toughness-battling-slavery/3206764.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wDLrZ2BpbQ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G6omxJJrw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JZZjw-a3ta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0867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2295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19" name="Shape 319"/>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11</a:t>
            </a:fld>
            <a:endParaRPr lang="en-US"/>
          </a:p>
        </p:txBody>
      </p:sp>
    </p:spTree>
    <p:extLst>
      <p:ext uri="{BB962C8B-B14F-4D97-AF65-F5344CB8AC3E}">
        <p14:creationId xmlns:p14="http://schemas.microsoft.com/office/powerpoint/2010/main" val="289152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6" name="Shape 32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109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https://www.youtube.com/watch?v=xwTr_CRw3GY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8931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40" name="Shape 340"/>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a:t>
            </a:fld>
            <a:endParaRPr lang="en-US"/>
          </a:p>
        </p:txBody>
      </p:sp>
    </p:spTree>
    <p:extLst>
      <p:ext uri="{BB962C8B-B14F-4D97-AF65-F5344CB8AC3E}">
        <p14:creationId xmlns:p14="http://schemas.microsoft.com/office/powerpoint/2010/main" val="1863843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3753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https://www.voanews.com/a/museum-highlights-harriet-tubman-bravery-toughness-battling-slavery/3206764.html</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149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4" name="Shape 36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078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3" name="Shape 37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2536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439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03365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9" name="Shape 38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8443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1834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753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u="sng">
                <a:solidFill>
                  <a:schemeClr val="hlink"/>
                </a:solidFill>
                <a:hlinkClick r:id="rId3"/>
              </a:rPr>
              <a:t>https://www.youtube.com/watch?v=wDLrZ2BpbQo</a:t>
            </a:r>
            <a:r>
              <a:rPr lang="en-US"/>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414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2" name="Shape 42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3" name="Shape 42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5809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2088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0" name="Shape 44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1" name="Shape 44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752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3662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139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4" name="Shape 26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166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0632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a:t>https://www.youtube.com/watch?v=TgKGizGLxoA  </a:t>
            </a:r>
          </a:p>
        </p:txBody>
      </p:sp>
      <p:sp>
        <p:nvSpPr>
          <p:cNvPr id="282" name="Shape 282"/>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rtl="0">
              <a:spcBef>
                <a:spcPts val="0"/>
              </a:spcBef>
              <a:buClr>
                <a:schemeClr val="dk1"/>
              </a:buClr>
              <a:buSzPct val="25000"/>
              <a:buFont typeface="Calibri"/>
              <a:buNone/>
            </a:pPr>
            <a:fld id="{00000000-1234-1234-1234-123412341234}" type="slidenum">
              <a:rPr lang="en-US"/>
              <a:t>5</a:t>
            </a:fld>
            <a:endParaRPr lang="en-US"/>
          </a:p>
        </p:txBody>
      </p:sp>
    </p:spTree>
    <p:extLst>
      <p:ext uri="{BB962C8B-B14F-4D97-AF65-F5344CB8AC3E}">
        <p14:creationId xmlns:p14="http://schemas.microsoft.com/office/powerpoint/2010/main" val="380522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2877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u="sng">
                <a:solidFill>
                  <a:schemeClr val="hlink"/>
                </a:solidFill>
                <a:hlinkClick r:id="rId3"/>
              </a:rPr>
              <a:t>https://www.youtube.com/watch?v=bG6omxJJrw4</a:t>
            </a:r>
            <a:r>
              <a:rPr lang="en-US"/>
              <a:t> </a:t>
            </a: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6530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7201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u="sng">
                <a:solidFill>
                  <a:schemeClr val="hlink"/>
                </a:solidFill>
                <a:hlinkClick r:id="rId3"/>
              </a:rPr>
              <a:t>https://www.youtube.com/watch?v=JZZjw-a3taI</a:t>
            </a:r>
            <a:r>
              <a:rPr lang="en-US"/>
              <a:t> </a:t>
            </a:r>
          </a:p>
        </p:txBody>
      </p:sp>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01666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pic>
        <p:nvPicPr>
          <p:cNvPr id="14" name="Shape 14" descr="Artboard 1-100.jpg"/>
          <p:cNvPicPr preferRelativeResize="0"/>
          <p:nvPr/>
        </p:nvPicPr>
        <p:blipFill rotWithShape="1">
          <a:blip r:embed="rId2">
            <a:alphaModFix/>
          </a:blip>
          <a:srcRect/>
          <a:stretch/>
        </p:blipFill>
        <p:spPr>
          <a:xfrm>
            <a:off x="3657625" y="-50"/>
            <a:ext cx="5486381" cy="6858000"/>
          </a:xfrm>
          <a:prstGeom prst="rect">
            <a:avLst/>
          </a:prstGeom>
          <a:noFill/>
          <a:ln>
            <a:noFill/>
          </a:ln>
        </p:spPr>
      </p:pic>
      <p:sp>
        <p:nvSpPr>
          <p:cNvPr id="15" name="Shape 15"/>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3600" b="1" i="0" u="none" strike="noStrike" cap="none">
                <a:solidFill>
                  <a:srgbClr val="FFFFFF"/>
                </a:solidFill>
                <a:latin typeface="Arial Black"/>
                <a:ea typeface="Arial Black"/>
                <a:cs typeface="Arial Black"/>
                <a:sym typeface="Arial Black"/>
              </a:defRPr>
            </a:lvl1pPr>
            <a:lvl2pPr lvl="1" indent="0" algn="ctr">
              <a:spcBef>
                <a:spcPts val="0"/>
              </a:spcBef>
              <a:buClr>
                <a:schemeClr val="dk1"/>
              </a:buClr>
              <a:buFont typeface="Arial"/>
              <a:buNone/>
              <a:defRPr sz="3600">
                <a:solidFill>
                  <a:schemeClr val="dk1"/>
                </a:solidFill>
              </a:defRPr>
            </a:lvl2pPr>
            <a:lvl3pPr lvl="2" indent="0" algn="ctr">
              <a:spcBef>
                <a:spcPts val="0"/>
              </a:spcBef>
              <a:buClr>
                <a:schemeClr val="dk1"/>
              </a:buClr>
              <a:buFont typeface="Arial"/>
              <a:buNone/>
              <a:defRPr sz="3600">
                <a:solidFill>
                  <a:schemeClr val="dk1"/>
                </a:solidFill>
              </a:defRPr>
            </a:lvl3pPr>
            <a:lvl4pPr lvl="3" indent="0" algn="ctr">
              <a:spcBef>
                <a:spcPts val="0"/>
              </a:spcBef>
              <a:buClr>
                <a:schemeClr val="dk1"/>
              </a:buClr>
              <a:buFont typeface="Arial"/>
              <a:buNone/>
              <a:defRPr sz="3600">
                <a:solidFill>
                  <a:schemeClr val="dk1"/>
                </a:solidFill>
              </a:defRPr>
            </a:lvl4pPr>
            <a:lvl5pPr lvl="4" indent="0" algn="ctr">
              <a:spcBef>
                <a:spcPts val="0"/>
              </a:spcBef>
              <a:buClr>
                <a:schemeClr val="dk1"/>
              </a:buClr>
              <a:buFont typeface="Arial"/>
              <a:buNone/>
              <a:defRPr sz="3600">
                <a:solidFill>
                  <a:schemeClr val="dk1"/>
                </a:solidFill>
              </a:defRPr>
            </a:lvl5pPr>
            <a:lvl6pPr lvl="5" indent="0" algn="ctr">
              <a:spcBef>
                <a:spcPts val="0"/>
              </a:spcBef>
              <a:buClr>
                <a:schemeClr val="dk1"/>
              </a:buClr>
              <a:buFont typeface="Arial"/>
              <a:buNone/>
              <a:defRPr sz="3600">
                <a:solidFill>
                  <a:schemeClr val="dk1"/>
                </a:solidFill>
              </a:defRPr>
            </a:lvl6pPr>
            <a:lvl7pPr lvl="6" indent="0" algn="ctr">
              <a:spcBef>
                <a:spcPts val="0"/>
              </a:spcBef>
              <a:buClr>
                <a:schemeClr val="dk1"/>
              </a:buClr>
              <a:buFont typeface="Arial"/>
              <a:buNone/>
              <a:defRPr sz="3600">
                <a:solidFill>
                  <a:schemeClr val="dk1"/>
                </a:solidFill>
              </a:defRPr>
            </a:lvl7pPr>
            <a:lvl8pPr lvl="7" indent="0" algn="ctr">
              <a:spcBef>
                <a:spcPts val="0"/>
              </a:spcBef>
              <a:buClr>
                <a:schemeClr val="dk1"/>
              </a:buClr>
              <a:buFont typeface="Arial"/>
              <a:buNone/>
              <a:defRPr sz="3600">
                <a:solidFill>
                  <a:schemeClr val="dk1"/>
                </a:solidFill>
              </a:defRPr>
            </a:lvl8pPr>
            <a:lvl9pPr lvl="8" indent="0" algn="ctr">
              <a:spcBef>
                <a:spcPts val="0"/>
              </a:spcBef>
              <a:buClr>
                <a:schemeClr val="dk1"/>
              </a:buClr>
              <a:buFont typeface="Arial"/>
              <a:buNone/>
              <a:defRPr sz="3600">
                <a:solidFill>
                  <a:schemeClr val="dk1"/>
                </a:solidFill>
              </a:defRPr>
            </a:lvl9pPr>
          </a:lstStyle>
          <a:p>
            <a:endParaRPr/>
          </a:p>
        </p:txBody>
      </p:sp>
      <p:pic>
        <p:nvPicPr>
          <p:cNvPr id="16" name="Shape 16" descr="PPP-Logo_RGB.png"/>
          <p:cNvPicPr preferRelativeResize="0"/>
          <p:nvPr/>
        </p:nvPicPr>
        <p:blipFill rotWithShape="1">
          <a:blip r:embed="rId3">
            <a:alphaModFix/>
          </a:blip>
          <a:srcRect/>
          <a:stretch/>
        </p:blipFill>
        <p:spPr>
          <a:xfrm>
            <a:off x="0" y="0"/>
            <a:ext cx="3661650" cy="3661650"/>
          </a:xfrm>
          <a:prstGeom prst="rect">
            <a:avLst/>
          </a:prstGeom>
          <a:noFill/>
          <a:ln>
            <a:noFill/>
          </a:ln>
        </p:spPr>
      </p:pic>
      <p:sp>
        <p:nvSpPr>
          <p:cNvPr id="17" name="Shape 17"/>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SzPct val="25000"/>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pic>
        <p:nvPicPr>
          <p:cNvPr id="87" name="Shape 87"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pic>
        <p:nvPicPr>
          <p:cNvPr id="88" name="Shape 88"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89" name="Shape 89"/>
          <p:cNvSpPr txBox="1">
            <a:spLocks noGrp="1"/>
          </p:cNvSpPr>
          <p:nvPr>
            <p:ph type="subTitle" idx="1"/>
          </p:nvPr>
        </p:nvSpPr>
        <p:spPr>
          <a:xfrm>
            <a:off x="3841750" y="5454650"/>
            <a:ext cx="4483200" cy="6285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91"/>
        <p:cNvGrpSpPr/>
        <p:nvPr/>
      </p:nvGrpSpPr>
      <p:grpSpPr>
        <a:xfrm>
          <a:off x="0" y="0"/>
          <a:ext cx="0" cy="0"/>
          <a:chOff x="0" y="0"/>
          <a:chExt cx="0" cy="0"/>
        </a:xfrm>
      </p:grpSpPr>
      <p:sp>
        <p:nvSpPr>
          <p:cNvPr id="92" name="Shape 92"/>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3" name="Shape 93" descr="File_000 (2).png"/>
          <p:cNvPicPr preferRelativeResize="0"/>
          <p:nvPr/>
        </p:nvPicPr>
        <p:blipFill rotWithShape="1">
          <a:blip r:embed="rId2">
            <a:alphaModFix/>
          </a:blip>
          <a:srcRect l="15346" r="8607"/>
          <a:stretch/>
        </p:blipFill>
        <p:spPr>
          <a:xfrm>
            <a:off x="5607000" y="-19050"/>
            <a:ext cx="3537001" cy="6877051"/>
          </a:xfrm>
          <a:prstGeom prst="rect">
            <a:avLst/>
          </a:prstGeom>
          <a:noFill/>
          <a:ln>
            <a:noFill/>
          </a:ln>
        </p:spPr>
      </p:pic>
      <p:sp>
        <p:nvSpPr>
          <p:cNvPr id="94" name="Shape 94"/>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95" name="Shape 95"/>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6" name="Shape 96"/>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 name="Shape 97"/>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sp>
        <p:nvSpPr>
          <p:cNvPr id="100" name="Shape 100"/>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101" name="Shape 101"/>
          <p:cNvSpPr/>
          <p:nvPr/>
        </p:nvSpPr>
        <p:spPr>
          <a:xfrm>
            <a:off x="0" y="6324874"/>
            <a:ext cx="9144000" cy="533099"/>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02" name="Shape 102"/>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3" name="Shape 103"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04" name="Shape 104"/>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5" name="Shape 105"/>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06" name="Shape 106"/>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7" name="Shape 107"/>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8" name="Shape 108"/>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9" name="Shape 109"/>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1">
    <p:spTree>
      <p:nvGrpSpPr>
        <p:cNvPr id="1" name="Shape 111"/>
        <p:cNvGrpSpPr/>
        <p:nvPr/>
      </p:nvGrpSpPr>
      <p:grpSpPr>
        <a:xfrm>
          <a:off x="0" y="0"/>
          <a:ext cx="0" cy="0"/>
          <a:chOff x="0" y="0"/>
          <a:chExt cx="0" cy="0"/>
        </a:xfrm>
      </p:grpSpPr>
      <p:sp>
        <p:nvSpPr>
          <p:cNvPr id="112" name="Shape 112"/>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113" name="Shape 113"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14" name="Shape 11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15" name="Shape 11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16" name="Shape 11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117"/>
        <p:cNvGrpSpPr/>
        <p:nvPr/>
      </p:nvGrpSpPr>
      <p:grpSpPr>
        <a:xfrm>
          <a:off x="0" y="0"/>
          <a:ext cx="0" cy="0"/>
          <a:chOff x="0" y="0"/>
          <a:chExt cx="0" cy="0"/>
        </a:xfrm>
      </p:grpSpPr>
      <p:sp>
        <p:nvSpPr>
          <p:cNvPr id="118" name="Shape 118"/>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119" name="Shape 119"/>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0" name="Shape 12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21"/>
        <p:cNvGrpSpPr/>
        <p:nvPr/>
      </p:nvGrpSpPr>
      <p:grpSpPr>
        <a:xfrm>
          <a:off x="0" y="0"/>
          <a:ext cx="0" cy="0"/>
          <a:chOff x="0" y="0"/>
          <a:chExt cx="0" cy="0"/>
        </a:xfrm>
      </p:grpSpPr>
      <p:pic>
        <p:nvPicPr>
          <p:cNvPr id="122" name="Shape 122"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23" name="Shape 123"/>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4" name="Shape 124"/>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25" name="Shape 125"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26" name="Shape 126"/>
          <p:cNvSpPr/>
          <p:nvPr/>
        </p:nvSpPr>
        <p:spPr>
          <a:xfrm>
            <a:off x="0" y="6324874"/>
            <a:ext cx="9144000" cy="533099"/>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27" name="Shape 127"/>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28" name="Shape 128"/>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29"/>
        <p:cNvGrpSpPr/>
        <p:nvPr/>
      </p:nvGrpSpPr>
      <p:grpSpPr>
        <a:xfrm>
          <a:off x="0" y="0"/>
          <a:ext cx="0" cy="0"/>
          <a:chOff x="0" y="0"/>
          <a:chExt cx="0" cy="0"/>
        </a:xfrm>
      </p:grpSpPr>
      <p:pic>
        <p:nvPicPr>
          <p:cNvPr id="130" name="Shape 130"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31" name="Shape 131"/>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32" name="Shape 132"/>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33" name="Shape 133"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34" name="Shape 134"/>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35" name="Shape 13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36" name="Shape 136"/>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137"/>
        <p:cNvGrpSpPr/>
        <p:nvPr/>
      </p:nvGrpSpPr>
      <p:grpSpPr>
        <a:xfrm>
          <a:off x="0" y="0"/>
          <a:ext cx="0" cy="0"/>
          <a:chOff x="0" y="0"/>
          <a:chExt cx="0" cy="0"/>
        </a:xfrm>
      </p:grpSpPr>
      <p:sp>
        <p:nvSpPr>
          <p:cNvPr id="138" name="Shape 138"/>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9" name="Shape 139"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40" name="Shape 140"/>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141" name="Shape 141"/>
          <p:cNvSpPr/>
          <p:nvPr/>
        </p:nvSpPr>
        <p:spPr>
          <a:xfrm>
            <a:off x="0" y="6324874"/>
            <a:ext cx="9144000" cy="533099"/>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42" name="Shape 142"/>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43" name="Shape 14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4179325" y="4042292"/>
            <a:ext cx="4430192" cy="19049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Black"/>
              <a:buNone/>
              <a:defRPr sz="2400" b="1" i="0" u="none" strike="noStrike" cap="none">
                <a:solidFill>
                  <a:schemeClr val="lt1"/>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9"/>
        <p:cNvGrpSpPr/>
        <p:nvPr/>
      </p:nvGrpSpPr>
      <p:grpSpPr>
        <a:xfrm>
          <a:off x="0" y="0"/>
          <a:ext cx="0" cy="0"/>
          <a:chOff x="0" y="0"/>
          <a:chExt cx="0" cy="0"/>
        </a:xfrm>
      </p:grpSpPr>
      <p:pic>
        <p:nvPicPr>
          <p:cNvPr id="150" name="Shape 150" descr="Artboard 1-100.jpg"/>
          <p:cNvPicPr preferRelativeResize="0"/>
          <p:nvPr/>
        </p:nvPicPr>
        <p:blipFill rotWithShape="1">
          <a:blip r:embed="rId2">
            <a:alphaModFix/>
          </a:blip>
          <a:srcRect/>
          <a:stretch/>
        </p:blipFill>
        <p:spPr>
          <a:xfrm>
            <a:off x="3657625" y="-50"/>
            <a:ext cx="5486400" cy="6858000"/>
          </a:xfrm>
          <a:prstGeom prst="rect">
            <a:avLst/>
          </a:prstGeom>
          <a:noFill/>
          <a:ln>
            <a:noFill/>
          </a:ln>
        </p:spPr>
      </p:pic>
      <p:sp>
        <p:nvSpPr>
          <p:cNvPr id="151" name="Shape 151"/>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Comic Sans MS"/>
              <a:buNone/>
              <a:defRPr sz="3600" b="1" i="0" u="none" strike="noStrike" cap="none">
                <a:solidFill>
                  <a:srgbClr val="FFFFFF"/>
                </a:solidFill>
                <a:latin typeface="Comic Sans MS"/>
                <a:ea typeface="Comic Sans MS"/>
                <a:cs typeface="Comic Sans MS"/>
                <a:sym typeface="Comic Sans MS"/>
              </a:defRPr>
            </a:lvl1pPr>
            <a:lvl2pPr lvl="1" indent="0" algn="ctr" rtl="0">
              <a:spcBef>
                <a:spcPts val="0"/>
              </a:spcBef>
              <a:buClr>
                <a:schemeClr val="dk1"/>
              </a:buClr>
              <a:buFont typeface="Arial"/>
              <a:buNone/>
              <a:defRPr sz="3600">
                <a:solidFill>
                  <a:schemeClr val="dk1"/>
                </a:solidFill>
              </a:defRPr>
            </a:lvl2pPr>
            <a:lvl3pPr lvl="2" indent="0" algn="ctr" rtl="0">
              <a:spcBef>
                <a:spcPts val="0"/>
              </a:spcBef>
              <a:buClr>
                <a:schemeClr val="dk1"/>
              </a:buClr>
              <a:buFont typeface="Arial"/>
              <a:buNone/>
              <a:defRPr sz="3600">
                <a:solidFill>
                  <a:schemeClr val="dk1"/>
                </a:solidFill>
              </a:defRPr>
            </a:lvl3pPr>
            <a:lvl4pPr lvl="3" indent="0" algn="ctr" rtl="0">
              <a:spcBef>
                <a:spcPts val="0"/>
              </a:spcBef>
              <a:buClr>
                <a:schemeClr val="dk1"/>
              </a:buClr>
              <a:buFont typeface="Arial"/>
              <a:buNone/>
              <a:defRPr sz="3600">
                <a:solidFill>
                  <a:schemeClr val="dk1"/>
                </a:solidFill>
              </a:defRPr>
            </a:lvl4pPr>
            <a:lvl5pPr lvl="4" indent="0" algn="ctr" rtl="0">
              <a:spcBef>
                <a:spcPts val="0"/>
              </a:spcBef>
              <a:buClr>
                <a:schemeClr val="dk1"/>
              </a:buClr>
              <a:buFont typeface="Arial"/>
              <a:buNone/>
              <a:defRPr sz="3600">
                <a:solidFill>
                  <a:schemeClr val="dk1"/>
                </a:solidFill>
              </a:defRPr>
            </a:lvl5pPr>
            <a:lvl6pPr lvl="5" indent="0" algn="ctr" rtl="0">
              <a:spcBef>
                <a:spcPts val="0"/>
              </a:spcBef>
              <a:buClr>
                <a:schemeClr val="dk1"/>
              </a:buClr>
              <a:buFont typeface="Arial"/>
              <a:buNone/>
              <a:defRPr sz="3600">
                <a:solidFill>
                  <a:schemeClr val="dk1"/>
                </a:solidFill>
              </a:defRPr>
            </a:lvl6pPr>
            <a:lvl7pPr lvl="6" indent="0" algn="ctr" rtl="0">
              <a:spcBef>
                <a:spcPts val="0"/>
              </a:spcBef>
              <a:buClr>
                <a:schemeClr val="dk1"/>
              </a:buClr>
              <a:buFont typeface="Arial"/>
              <a:buNone/>
              <a:defRPr sz="3600">
                <a:solidFill>
                  <a:schemeClr val="dk1"/>
                </a:solidFill>
              </a:defRPr>
            </a:lvl7pPr>
            <a:lvl8pPr lvl="7" indent="0" algn="ctr" rtl="0">
              <a:spcBef>
                <a:spcPts val="0"/>
              </a:spcBef>
              <a:buClr>
                <a:schemeClr val="dk1"/>
              </a:buClr>
              <a:buFont typeface="Arial"/>
              <a:buNone/>
              <a:defRPr sz="3600">
                <a:solidFill>
                  <a:schemeClr val="dk1"/>
                </a:solidFill>
              </a:defRPr>
            </a:lvl8pPr>
            <a:lvl9pPr lvl="8" indent="0" algn="ctr" rtl="0">
              <a:spcBef>
                <a:spcPts val="0"/>
              </a:spcBef>
              <a:buClr>
                <a:schemeClr val="dk1"/>
              </a:buClr>
              <a:buFont typeface="Arial"/>
              <a:buNone/>
              <a:defRPr sz="3600">
                <a:solidFill>
                  <a:schemeClr val="dk1"/>
                </a:solidFill>
              </a:defRPr>
            </a:lvl9pPr>
          </a:lstStyle>
          <a:p>
            <a:endParaRPr/>
          </a:p>
        </p:txBody>
      </p:sp>
      <p:pic>
        <p:nvPicPr>
          <p:cNvPr id="152" name="Shape 152" descr="PPP-Logo_RGB.png"/>
          <p:cNvPicPr preferRelativeResize="0"/>
          <p:nvPr/>
        </p:nvPicPr>
        <p:blipFill rotWithShape="1">
          <a:blip r:embed="rId3">
            <a:alphaModFix/>
          </a:blip>
          <a:srcRect/>
          <a:stretch/>
        </p:blipFill>
        <p:spPr>
          <a:xfrm>
            <a:off x="0" y="0"/>
            <a:ext cx="3661500" cy="3661500"/>
          </a:xfrm>
          <a:prstGeom prst="rect">
            <a:avLst/>
          </a:prstGeom>
          <a:noFill/>
          <a:ln>
            <a:noFill/>
          </a:ln>
        </p:spPr>
      </p:pic>
      <p:sp>
        <p:nvSpPr>
          <p:cNvPr id="153" name="Shape 153"/>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4" name="Shape 154"/>
          <p:cNvSpPr txBox="1"/>
          <p:nvPr/>
        </p:nvSpPr>
        <p:spPr>
          <a:xfrm>
            <a:off x="893625" y="5083100"/>
            <a:ext cx="21972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SzPct val="25000"/>
              <a:buFont typeface="Comic Sans MS"/>
              <a:buNone/>
            </a:pPr>
            <a:r>
              <a:rPr lang="en-US" sz="1400" b="1" i="0" u="none" strike="noStrike" cap="none">
                <a:solidFill>
                  <a:srgbClr val="4EC3E0"/>
                </a:solidFill>
                <a:latin typeface="Comic Sans MS"/>
                <a:ea typeface="Comic Sans MS"/>
                <a:cs typeface="Comic Sans MS"/>
                <a:sym typeface="Comic Sans MS"/>
              </a:rPr>
              <a:t>#OtherPeopleMatter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9"/>
        <p:cNvGrpSpPr/>
        <p:nvPr/>
      </p:nvGrpSpPr>
      <p:grpSpPr>
        <a:xfrm>
          <a:off x="0" y="0"/>
          <a:ext cx="0" cy="0"/>
          <a:chOff x="0" y="0"/>
          <a:chExt cx="0" cy="0"/>
        </a:xfrm>
      </p:grpSpPr>
      <p:pic>
        <p:nvPicPr>
          <p:cNvPr id="20" name="Shape 20" descr="PPP-Logo_REV.png"/>
          <p:cNvPicPr preferRelativeResize="0"/>
          <p:nvPr/>
        </p:nvPicPr>
        <p:blipFill rotWithShape="1">
          <a:blip r:embed="rId2">
            <a:alphaModFix/>
          </a:blip>
          <a:srcRect/>
          <a:stretch/>
        </p:blipFill>
        <p:spPr>
          <a:xfrm>
            <a:off x="7892250" y="199325"/>
            <a:ext cx="903298" cy="1201545"/>
          </a:xfrm>
          <a:prstGeom prst="rect">
            <a:avLst/>
          </a:prstGeom>
          <a:noFill/>
          <a:ln>
            <a:noFill/>
          </a:ln>
        </p:spPr>
      </p:pic>
      <p:sp>
        <p:nvSpPr>
          <p:cNvPr id="21" name="Shape 21"/>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 name="Shape 22"/>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23" name="Shape 2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72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Font typeface="Arial"/>
              <a:buNone/>
              <a:defRPr sz="4800">
                <a:solidFill>
                  <a:srgbClr val="FFFFFF"/>
                </a:solidFill>
              </a:defRPr>
            </a:lvl2pPr>
            <a:lvl3pPr lvl="2" indent="0" rtl="0">
              <a:spcBef>
                <a:spcPts val="0"/>
              </a:spcBef>
              <a:buClr>
                <a:srgbClr val="FFFFFF"/>
              </a:buClr>
              <a:buFont typeface="Arial"/>
              <a:buNone/>
              <a:defRPr sz="4800">
                <a:solidFill>
                  <a:srgbClr val="FFFFFF"/>
                </a:solidFill>
              </a:defRPr>
            </a:lvl3pPr>
            <a:lvl4pPr lvl="3" indent="0" rtl="0">
              <a:spcBef>
                <a:spcPts val="0"/>
              </a:spcBef>
              <a:buClr>
                <a:srgbClr val="FFFFFF"/>
              </a:buClr>
              <a:buFont typeface="Arial"/>
              <a:buNone/>
              <a:defRPr sz="4800">
                <a:solidFill>
                  <a:srgbClr val="FFFFFF"/>
                </a:solidFill>
              </a:defRPr>
            </a:lvl4pPr>
            <a:lvl5pPr lvl="4" indent="0" rtl="0">
              <a:spcBef>
                <a:spcPts val="0"/>
              </a:spcBef>
              <a:buClr>
                <a:srgbClr val="FFFFFF"/>
              </a:buClr>
              <a:buFont typeface="Arial"/>
              <a:buNone/>
              <a:defRPr sz="4800">
                <a:solidFill>
                  <a:srgbClr val="FFFFFF"/>
                </a:solidFill>
              </a:defRPr>
            </a:lvl5pPr>
            <a:lvl6pPr lvl="5" indent="0" rtl="0">
              <a:spcBef>
                <a:spcPts val="0"/>
              </a:spcBef>
              <a:buClr>
                <a:srgbClr val="FFFFFF"/>
              </a:buClr>
              <a:buFont typeface="Arial"/>
              <a:buNone/>
              <a:defRPr sz="4800">
                <a:solidFill>
                  <a:srgbClr val="FFFFFF"/>
                </a:solidFill>
              </a:defRPr>
            </a:lvl6pPr>
            <a:lvl7pPr lvl="6" indent="0" rtl="0">
              <a:spcBef>
                <a:spcPts val="0"/>
              </a:spcBef>
              <a:buClr>
                <a:srgbClr val="FFFFFF"/>
              </a:buClr>
              <a:buFont typeface="Arial"/>
              <a:buNone/>
              <a:defRPr sz="4800">
                <a:solidFill>
                  <a:srgbClr val="FFFFFF"/>
                </a:solidFill>
              </a:defRPr>
            </a:lvl7pPr>
            <a:lvl8pPr lvl="7" indent="0" rtl="0">
              <a:spcBef>
                <a:spcPts val="0"/>
              </a:spcBef>
              <a:buClr>
                <a:srgbClr val="FFFFFF"/>
              </a:buClr>
              <a:buFont typeface="Arial"/>
              <a:buNone/>
              <a:defRPr sz="4800">
                <a:solidFill>
                  <a:srgbClr val="FFFFFF"/>
                </a:solidFill>
              </a:defRPr>
            </a:lvl8pPr>
            <a:lvl9pPr lvl="8" indent="0" rtl="0">
              <a:spcBef>
                <a:spcPts val="0"/>
              </a:spcBef>
              <a:buClr>
                <a:srgbClr val="FFFFFF"/>
              </a:buClr>
              <a:buFont typeface="Arial"/>
              <a:buNone/>
              <a:defRPr sz="48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55"/>
        <p:cNvGrpSpPr/>
        <p:nvPr/>
      </p:nvGrpSpPr>
      <p:grpSpPr>
        <a:xfrm>
          <a:off x="0" y="0"/>
          <a:ext cx="0" cy="0"/>
          <a:chOff x="0" y="0"/>
          <a:chExt cx="0" cy="0"/>
        </a:xfrm>
      </p:grpSpPr>
      <p:pic>
        <p:nvPicPr>
          <p:cNvPr id="156" name="Shape 156" descr="PPP-Logo_REV.png"/>
          <p:cNvPicPr preferRelativeResize="0"/>
          <p:nvPr/>
        </p:nvPicPr>
        <p:blipFill rotWithShape="1">
          <a:blip r:embed="rId2">
            <a:alphaModFix/>
          </a:blip>
          <a:srcRect/>
          <a:stretch/>
        </p:blipFill>
        <p:spPr>
          <a:xfrm>
            <a:off x="7892250" y="199325"/>
            <a:ext cx="903300" cy="1201500"/>
          </a:xfrm>
          <a:prstGeom prst="rect">
            <a:avLst/>
          </a:prstGeom>
          <a:noFill/>
          <a:ln>
            <a:noFill/>
          </a:ln>
        </p:spPr>
      </p:pic>
      <p:sp>
        <p:nvSpPr>
          <p:cNvPr id="157" name="Shape 157"/>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Comic Sans MS"/>
              <a:buNone/>
            </a:pPr>
            <a:r>
              <a:rPr lang="en-US" sz="1400" b="1" i="0" u="none" strike="noStrike" cap="none">
                <a:solidFill>
                  <a:srgbClr val="FFFFFF"/>
                </a:solidFill>
                <a:latin typeface="Comic Sans MS"/>
                <a:ea typeface="Comic Sans MS"/>
                <a:cs typeface="Comic Sans MS"/>
                <a:sym typeface="Comic Sans MS"/>
              </a:rPr>
              <a:t>#OtherPeopleMatter</a:t>
            </a:r>
          </a:p>
        </p:txBody>
      </p:sp>
      <p:sp>
        <p:nvSpPr>
          <p:cNvPr id="158" name="Shape 158"/>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Comic Sans MS"/>
              <a:buNone/>
              <a:defRPr sz="6600" b="1" i="0" u="none" strike="noStrike" cap="none">
                <a:solidFill>
                  <a:srgbClr val="FFFFFF"/>
                </a:solidFill>
                <a:latin typeface="Comic Sans MS"/>
                <a:ea typeface="Comic Sans MS"/>
                <a:cs typeface="Comic Sans MS"/>
                <a:sym typeface="Comic Sans MS"/>
              </a:defRPr>
            </a:lvl1pPr>
            <a:lvl2pPr lvl="1" indent="0" rtl="0">
              <a:spcBef>
                <a:spcPts val="0"/>
              </a:spcBef>
              <a:buClr>
                <a:srgbClr val="FFFFFF"/>
              </a:buClr>
              <a:buFont typeface="Arial"/>
              <a:buNone/>
              <a:defRPr sz="4800">
                <a:solidFill>
                  <a:srgbClr val="FFFFFF"/>
                </a:solidFill>
              </a:defRPr>
            </a:lvl2pPr>
            <a:lvl3pPr lvl="2" indent="0" rtl="0">
              <a:spcBef>
                <a:spcPts val="0"/>
              </a:spcBef>
              <a:buClr>
                <a:srgbClr val="FFFFFF"/>
              </a:buClr>
              <a:buFont typeface="Arial"/>
              <a:buNone/>
              <a:defRPr sz="4800">
                <a:solidFill>
                  <a:srgbClr val="FFFFFF"/>
                </a:solidFill>
              </a:defRPr>
            </a:lvl3pPr>
            <a:lvl4pPr lvl="3" indent="0" rtl="0">
              <a:spcBef>
                <a:spcPts val="0"/>
              </a:spcBef>
              <a:buClr>
                <a:srgbClr val="FFFFFF"/>
              </a:buClr>
              <a:buFont typeface="Arial"/>
              <a:buNone/>
              <a:defRPr sz="4800">
                <a:solidFill>
                  <a:srgbClr val="FFFFFF"/>
                </a:solidFill>
              </a:defRPr>
            </a:lvl4pPr>
            <a:lvl5pPr lvl="4" indent="0" rtl="0">
              <a:spcBef>
                <a:spcPts val="0"/>
              </a:spcBef>
              <a:buClr>
                <a:srgbClr val="FFFFFF"/>
              </a:buClr>
              <a:buFont typeface="Arial"/>
              <a:buNone/>
              <a:defRPr sz="4800">
                <a:solidFill>
                  <a:srgbClr val="FFFFFF"/>
                </a:solidFill>
              </a:defRPr>
            </a:lvl5pPr>
            <a:lvl6pPr lvl="5" indent="0" rtl="0">
              <a:spcBef>
                <a:spcPts val="0"/>
              </a:spcBef>
              <a:buClr>
                <a:srgbClr val="FFFFFF"/>
              </a:buClr>
              <a:buFont typeface="Arial"/>
              <a:buNone/>
              <a:defRPr sz="4800">
                <a:solidFill>
                  <a:srgbClr val="FFFFFF"/>
                </a:solidFill>
              </a:defRPr>
            </a:lvl6pPr>
            <a:lvl7pPr lvl="6" indent="0" rtl="0">
              <a:spcBef>
                <a:spcPts val="0"/>
              </a:spcBef>
              <a:buClr>
                <a:srgbClr val="FFFFFF"/>
              </a:buClr>
              <a:buFont typeface="Arial"/>
              <a:buNone/>
              <a:defRPr sz="4800">
                <a:solidFill>
                  <a:srgbClr val="FFFFFF"/>
                </a:solidFill>
              </a:defRPr>
            </a:lvl7pPr>
            <a:lvl8pPr lvl="7" indent="0" rtl="0">
              <a:spcBef>
                <a:spcPts val="0"/>
              </a:spcBef>
              <a:buClr>
                <a:srgbClr val="FFFFFF"/>
              </a:buClr>
              <a:buFont typeface="Arial"/>
              <a:buNone/>
              <a:defRPr sz="4800">
                <a:solidFill>
                  <a:srgbClr val="FFFFFF"/>
                </a:solidFill>
              </a:defRPr>
            </a:lvl8pPr>
            <a:lvl9pPr lvl="8" indent="0" rtl="0">
              <a:spcBef>
                <a:spcPts val="0"/>
              </a:spcBef>
              <a:buClr>
                <a:srgbClr val="FFFFFF"/>
              </a:buClr>
              <a:buFont typeface="Arial"/>
              <a:buNone/>
              <a:defRPr sz="4800">
                <a:solidFill>
                  <a:srgbClr val="FFFFF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002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61" name="Shape 161"/>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ftr" idx="11"/>
          </p:nvPr>
        </p:nvSpPr>
        <p:spPr>
          <a:xfrm>
            <a:off x="241284" y="6222998"/>
            <a:ext cx="2895600" cy="63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6791315" y="6222998"/>
            <a:ext cx="2133600" cy="635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64"/>
        <p:cNvGrpSpPr/>
        <p:nvPr/>
      </p:nvGrpSpPr>
      <p:grpSpPr>
        <a:xfrm>
          <a:off x="0" y="0"/>
          <a:ext cx="0" cy="0"/>
          <a:chOff x="0" y="0"/>
          <a:chExt cx="0" cy="0"/>
        </a:xfrm>
      </p:grpSpPr>
      <p:pic>
        <p:nvPicPr>
          <p:cNvPr id="165" name="Shape 165" descr="File_000.png"/>
          <p:cNvPicPr preferRelativeResize="0"/>
          <p:nvPr/>
        </p:nvPicPr>
        <p:blipFill rotWithShape="1">
          <a:blip r:embed="rId2">
            <a:alphaModFix amt="16000"/>
          </a:blip>
          <a:srcRect l="1475" r="1465"/>
          <a:stretch/>
        </p:blipFill>
        <p:spPr>
          <a:xfrm>
            <a:off x="0" y="0"/>
            <a:ext cx="9144000" cy="6858000"/>
          </a:xfrm>
          <a:prstGeom prst="rect">
            <a:avLst/>
          </a:prstGeom>
          <a:noFill/>
          <a:ln>
            <a:noFill/>
          </a:ln>
        </p:spPr>
      </p:pic>
      <p:sp>
        <p:nvSpPr>
          <p:cNvPr id="166" name="Shape 166"/>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67" name="Shape 167"/>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Comic Sans MS"/>
              <a:buNone/>
              <a:defRPr sz="3600" b="1" i="1" u="none" strike="noStrike" cap="none">
                <a:solidFill>
                  <a:srgbClr val="FFFFFF"/>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68" name="Shape 168" descr="PPP-Logo_REV.png"/>
          <p:cNvPicPr preferRelativeResize="0"/>
          <p:nvPr/>
        </p:nvPicPr>
        <p:blipFill rotWithShape="1">
          <a:blip r:embed="rId3">
            <a:alphaModFix/>
          </a:blip>
          <a:srcRect/>
          <a:stretch/>
        </p:blipFill>
        <p:spPr>
          <a:xfrm>
            <a:off x="4126750" y="220250"/>
            <a:ext cx="903300" cy="1201500"/>
          </a:xfrm>
          <a:prstGeom prst="rect">
            <a:avLst/>
          </a:prstGeom>
          <a:noFill/>
          <a:ln>
            <a:noFill/>
          </a:ln>
        </p:spPr>
      </p:pic>
      <p:sp>
        <p:nvSpPr>
          <p:cNvPr id="169" name="Shape 169"/>
          <p:cNvSpPr/>
          <p:nvPr/>
        </p:nvSpPr>
        <p:spPr>
          <a:xfrm>
            <a:off x="0" y="6324900"/>
            <a:ext cx="9144000" cy="533100"/>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95561"/>
              </a:solidFill>
              <a:latin typeface="Arial"/>
              <a:ea typeface="Arial"/>
              <a:cs typeface="Arial"/>
              <a:sym typeface="Arial"/>
            </a:endParaRPr>
          </a:p>
        </p:txBody>
      </p:sp>
      <p:sp>
        <p:nvSpPr>
          <p:cNvPr id="170" name="Shape 170"/>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Comic Sans MS"/>
              <a:buNone/>
            </a:pPr>
            <a:r>
              <a:rPr lang="en-US" sz="1400" b="1" i="0" u="none" strike="noStrike" cap="none">
                <a:solidFill>
                  <a:srgbClr val="FFFFFF"/>
                </a:solidFill>
                <a:latin typeface="Comic Sans MS"/>
                <a:ea typeface="Comic Sans MS"/>
                <a:cs typeface="Comic Sans MS"/>
                <a:sym typeface="Comic Sans MS"/>
              </a:rPr>
              <a:t>#OtherPeopleMatter</a:t>
            </a:r>
          </a:p>
        </p:txBody>
      </p:sp>
      <p:sp>
        <p:nvSpPr>
          <p:cNvPr id="171" name="Shape 171"/>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172"/>
        <p:cNvGrpSpPr/>
        <p:nvPr/>
      </p:nvGrpSpPr>
      <p:grpSpPr>
        <a:xfrm>
          <a:off x="0" y="0"/>
          <a:ext cx="0" cy="0"/>
          <a:chOff x="0" y="0"/>
          <a:chExt cx="0" cy="0"/>
        </a:xfrm>
      </p:grpSpPr>
      <p:pic>
        <p:nvPicPr>
          <p:cNvPr id="173" name="Shape 173"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cxnSp>
        <p:nvCxnSpPr>
          <p:cNvPr id="174" name="Shape 174"/>
          <p:cNvCxnSpPr/>
          <p:nvPr/>
        </p:nvCxnSpPr>
        <p:spPr>
          <a:xfrm rot="10800000" flipH="1">
            <a:off x="685175" y="1439800"/>
            <a:ext cx="6002100" cy="24000"/>
          </a:xfrm>
          <a:prstGeom prst="straightConnector1">
            <a:avLst/>
          </a:prstGeom>
          <a:noFill/>
          <a:ln w="28575" cap="flat" cmpd="sng">
            <a:solidFill>
              <a:srgbClr val="4EC3E0"/>
            </a:solidFill>
            <a:prstDash val="solid"/>
            <a:round/>
            <a:headEnd type="none" w="med" len="med"/>
            <a:tailEnd type="none" w="med" len="med"/>
          </a:ln>
        </p:spPr>
      </p:cxnSp>
      <p:sp>
        <p:nvSpPr>
          <p:cNvPr id="175" name="Shape 175"/>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Comic Sans MS"/>
              <a:buNone/>
              <a:defRPr sz="32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76" name="Shape 176"/>
          <p:cNvSpPr txBox="1">
            <a:spLocks noGrp="1"/>
          </p:cNvSpPr>
          <p:nvPr>
            <p:ph type="body" idx="1"/>
          </p:nvPr>
        </p:nvSpPr>
        <p:spPr>
          <a:xfrm>
            <a:off x="613350" y="1708400"/>
            <a:ext cx="8261400" cy="43641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Comic Sans MS"/>
              <a:buNone/>
              <a:defRPr sz="2800" b="0" i="0" u="none" strike="noStrike" cap="none">
                <a:solidFill>
                  <a:srgbClr val="1C2B39"/>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Comic Sans MS"/>
              <a:buNone/>
              <a:defRPr sz="2200" b="0" i="0" u="none" strike="noStrike" cap="none">
                <a:solidFill>
                  <a:srgbClr val="1A4625"/>
                </a:solidFill>
                <a:latin typeface="Comic Sans MS"/>
                <a:ea typeface="Comic Sans MS"/>
                <a:cs typeface="Comic Sans MS"/>
                <a:sym typeface="Comic Sans MS"/>
              </a:defRPr>
            </a:lvl2pPr>
            <a:lvl3pPr marL="914400" marR="0" lvl="2" indent="0" algn="l" rtl="0">
              <a:lnSpc>
                <a:spcPct val="115000"/>
              </a:lnSpc>
              <a:spcBef>
                <a:spcPts val="0"/>
              </a:spcBef>
              <a:spcAft>
                <a:spcPts val="1600"/>
              </a:spcAft>
              <a:buClr>
                <a:schemeClr val="dk2"/>
              </a:buClr>
              <a:buFont typeface="Comic Sans MS"/>
              <a:buNone/>
              <a:defRPr sz="1800" b="0" i="0" u="none" strike="noStrike" cap="none">
                <a:solidFill>
                  <a:schemeClr val="dk2"/>
                </a:solidFill>
                <a:latin typeface="Comic Sans MS"/>
                <a:ea typeface="Comic Sans MS"/>
                <a:cs typeface="Comic Sans MS"/>
                <a:sym typeface="Comic Sans MS"/>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sp>
        <p:nvSpPr>
          <p:cNvPr id="177" name="Shape 177"/>
          <p:cNvSpPr/>
          <p:nvPr/>
        </p:nvSpPr>
        <p:spPr>
          <a:xfrm>
            <a:off x="0" y="6324900"/>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78" name="Shape 178"/>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Comic Sans MS"/>
              <a:buNone/>
            </a:pPr>
            <a:r>
              <a:rPr lang="en-US" sz="1400" b="1" i="0" u="none" strike="noStrike" cap="none">
                <a:solidFill>
                  <a:srgbClr val="1C2B39"/>
                </a:solidFill>
                <a:latin typeface="Comic Sans MS"/>
                <a:ea typeface="Comic Sans MS"/>
                <a:cs typeface="Comic Sans MS"/>
                <a:sym typeface="Comic Sans MS"/>
              </a:rPr>
              <a:t>#OtherPeopleMatter</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79"/>
        <p:cNvGrpSpPr/>
        <p:nvPr/>
      </p:nvGrpSpPr>
      <p:grpSpPr>
        <a:xfrm>
          <a:off x="0" y="0"/>
          <a:ext cx="0" cy="0"/>
          <a:chOff x="0" y="0"/>
          <a:chExt cx="0" cy="0"/>
        </a:xfrm>
      </p:grpSpPr>
      <p:pic>
        <p:nvPicPr>
          <p:cNvPr id="180" name="Shape 180" descr="File_000.png"/>
          <p:cNvPicPr preferRelativeResize="0"/>
          <p:nvPr/>
        </p:nvPicPr>
        <p:blipFill rotWithShape="1">
          <a:blip r:embed="rId2">
            <a:alphaModFix amt="16000"/>
          </a:blip>
          <a:srcRect l="1475" r="1465"/>
          <a:stretch/>
        </p:blipFill>
        <p:spPr>
          <a:xfrm>
            <a:off x="0" y="0"/>
            <a:ext cx="9144000" cy="6858000"/>
          </a:xfrm>
          <a:prstGeom prst="rect">
            <a:avLst/>
          </a:prstGeom>
          <a:noFill/>
          <a:ln>
            <a:noFill/>
          </a:ln>
        </p:spPr>
      </p:pic>
      <p:sp>
        <p:nvSpPr>
          <p:cNvPr id="181" name="Shape 181"/>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Comic Sans MS"/>
              <a:buNone/>
              <a:defRPr sz="3600" b="1" i="1" u="none" strike="noStrike" cap="none">
                <a:solidFill>
                  <a:srgbClr val="FFFFFF"/>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82" name="Shape 182"/>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83" name="Shape 183" descr="PPP-Logo_REV.png"/>
          <p:cNvPicPr preferRelativeResize="0"/>
          <p:nvPr/>
        </p:nvPicPr>
        <p:blipFill rotWithShape="1">
          <a:blip r:embed="rId3">
            <a:alphaModFix/>
          </a:blip>
          <a:srcRect/>
          <a:stretch/>
        </p:blipFill>
        <p:spPr>
          <a:xfrm>
            <a:off x="4126750" y="220250"/>
            <a:ext cx="903300" cy="1201500"/>
          </a:xfrm>
          <a:prstGeom prst="rect">
            <a:avLst/>
          </a:prstGeom>
          <a:noFill/>
          <a:ln>
            <a:noFill/>
          </a:ln>
        </p:spPr>
      </p:pic>
      <p:sp>
        <p:nvSpPr>
          <p:cNvPr id="184" name="Shape 184"/>
          <p:cNvSpPr/>
          <p:nvPr/>
        </p:nvSpPr>
        <p:spPr>
          <a:xfrm>
            <a:off x="0" y="6324900"/>
            <a:ext cx="9144000" cy="533100"/>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85" name="Shape 185"/>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Comic Sans MS"/>
              <a:buNone/>
            </a:pPr>
            <a:r>
              <a:rPr lang="en-US" sz="1400" b="1" i="0" u="none" strike="noStrike" cap="none">
                <a:solidFill>
                  <a:srgbClr val="FFFFFF"/>
                </a:solidFill>
                <a:latin typeface="Comic Sans MS"/>
                <a:ea typeface="Comic Sans MS"/>
                <a:cs typeface="Comic Sans MS"/>
                <a:sym typeface="Comic Sans MS"/>
              </a:rPr>
              <a:t>#OtherPeopleMatter</a:t>
            </a:r>
          </a:p>
        </p:txBody>
      </p:sp>
      <p:sp>
        <p:nvSpPr>
          <p:cNvPr id="186" name="Shape 186"/>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187"/>
        <p:cNvGrpSpPr/>
        <p:nvPr/>
      </p:nvGrpSpPr>
      <p:grpSpPr>
        <a:xfrm>
          <a:off x="0" y="0"/>
          <a:ext cx="0" cy="0"/>
          <a:chOff x="0" y="0"/>
          <a:chExt cx="0" cy="0"/>
        </a:xfrm>
      </p:grpSpPr>
      <p:cxnSp>
        <p:nvCxnSpPr>
          <p:cNvPr id="188" name="Shape 188"/>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189" name="Shape 189"/>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Comic Sans MS"/>
              <a:buNone/>
              <a:defRPr sz="10000" b="1" i="0" u="none" strike="noStrike" cap="none">
                <a:solidFill>
                  <a:srgbClr val="1A4625"/>
                </a:solidFill>
                <a:latin typeface="Comic Sans MS"/>
                <a:ea typeface="Comic Sans MS"/>
                <a:cs typeface="Comic Sans MS"/>
                <a:sym typeface="Comic Sans MS"/>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190" name="Shape 190"/>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191" name="Shape 191"/>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Comic Sans MS"/>
              <a:buNone/>
              <a:defRPr sz="1800" b="0" i="0" u="none" strike="noStrike" cap="none">
                <a:solidFill>
                  <a:srgbClr val="1C2B39"/>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92" name="Shape 192"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193" name="Shape 193"/>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Comic Sans MS"/>
              <a:buNone/>
              <a:defRPr sz="35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94" name="Shape 194"/>
          <p:cNvSpPr/>
          <p:nvPr/>
        </p:nvSpPr>
        <p:spPr>
          <a:xfrm>
            <a:off x="0" y="6324900"/>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95" name="Shape 195"/>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Comic Sans MS"/>
              <a:buNone/>
            </a:pPr>
            <a:r>
              <a:rPr lang="en-US" sz="1400" b="1" i="0" u="none" strike="noStrike" cap="none">
                <a:solidFill>
                  <a:srgbClr val="1C2B39"/>
                </a:solidFill>
                <a:latin typeface="Comic Sans MS"/>
                <a:ea typeface="Comic Sans MS"/>
                <a:cs typeface="Comic Sans MS"/>
                <a:sym typeface="Comic Sans MS"/>
              </a:rPr>
              <a:t>#OtherPeopleMatter</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omic Sans MS"/>
              <a:buNone/>
              <a:defRPr sz="30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98" name="Shape 198"/>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99" name="Shape 199"/>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0" name="Shape 200"/>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Comic Sans MS"/>
              <a:buNone/>
              <a:defRPr sz="2000" b="0" i="0" u="none" strike="noStrike" cap="none">
                <a:solidFill>
                  <a:srgbClr val="1C2B39"/>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01" name="Shape 201" descr="File_000 (2).png"/>
          <p:cNvPicPr preferRelativeResize="0"/>
          <p:nvPr/>
        </p:nvPicPr>
        <p:blipFill rotWithShape="1">
          <a:blip r:embed="rId2">
            <a:alphaModFix/>
          </a:blip>
          <a:srcRect l="15346" r="8608"/>
          <a:stretch/>
        </p:blipFill>
        <p:spPr>
          <a:xfrm>
            <a:off x="0" y="0"/>
            <a:ext cx="3537000" cy="6858000"/>
          </a:xfrm>
          <a:prstGeom prst="rect">
            <a:avLst/>
          </a:prstGeom>
          <a:noFill/>
          <a:ln>
            <a:noFill/>
          </a:ln>
        </p:spPr>
      </p:pic>
      <p:pic>
        <p:nvPicPr>
          <p:cNvPr id="202" name="Shape 202" descr="PPP-Logo_RGB.png"/>
          <p:cNvPicPr preferRelativeResize="0"/>
          <p:nvPr/>
        </p:nvPicPr>
        <p:blipFill rotWithShape="1">
          <a:blip r:embed="rId3">
            <a:alphaModFix/>
          </a:blip>
          <a:srcRect/>
          <a:stretch/>
        </p:blipFill>
        <p:spPr>
          <a:xfrm>
            <a:off x="7543800" y="0"/>
            <a:ext cx="1600200" cy="1600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203"/>
        <p:cNvGrpSpPr/>
        <p:nvPr/>
      </p:nvGrpSpPr>
      <p:grpSpPr>
        <a:xfrm>
          <a:off x="0" y="0"/>
          <a:ext cx="0" cy="0"/>
          <a:chOff x="0" y="0"/>
          <a:chExt cx="0" cy="0"/>
        </a:xfrm>
      </p:grpSpPr>
      <p:pic>
        <p:nvPicPr>
          <p:cNvPr id="204" name="Shape 204" descr="File_000 (2).png"/>
          <p:cNvPicPr preferRelativeResize="0"/>
          <p:nvPr/>
        </p:nvPicPr>
        <p:blipFill rotWithShape="1">
          <a:blip r:embed="rId2">
            <a:alphaModFix/>
          </a:blip>
          <a:srcRect l="15346" r="8608"/>
          <a:stretch/>
        </p:blipFill>
        <p:spPr>
          <a:xfrm>
            <a:off x="0" y="0"/>
            <a:ext cx="3537000" cy="6858000"/>
          </a:xfrm>
          <a:prstGeom prst="rect">
            <a:avLst/>
          </a:prstGeom>
          <a:noFill/>
          <a:ln>
            <a:noFill/>
          </a:ln>
        </p:spPr>
      </p:pic>
      <p:pic>
        <p:nvPicPr>
          <p:cNvPr id="205" name="Shape 205" descr="PPP-Logo_RGB.png"/>
          <p:cNvPicPr preferRelativeResize="0"/>
          <p:nvPr/>
        </p:nvPicPr>
        <p:blipFill rotWithShape="1">
          <a:blip r:embed="rId3">
            <a:alphaModFix/>
          </a:blip>
          <a:srcRect/>
          <a:stretch/>
        </p:blipFill>
        <p:spPr>
          <a:xfrm>
            <a:off x="7543800" y="0"/>
            <a:ext cx="1600200" cy="1600200"/>
          </a:xfrm>
          <a:prstGeom prst="rect">
            <a:avLst/>
          </a:prstGeom>
          <a:noFill/>
          <a:ln>
            <a:noFill/>
          </a:ln>
        </p:spPr>
      </p:pic>
      <p:sp>
        <p:nvSpPr>
          <p:cNvPr id="206" name="Shape 206"/>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omic Sans MS"/>
              <a:buNone/>
              <a:defRPr sz="30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07" name="Shape 207"/>
          <p:cNvSpPr txBox="1">
            <a:spLocks noGrp="1"/>
          </p:cNvSpPr>
          <p:nvPr>
            <p:ph type="subTitle" idx="1"/>
          </p:nvPr>
        </p:nvSpPr>
        <p:spPr>
          <a:xfrm>
            <a:off x="3841750" y="53276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08" name="Shape 208"/>
          <p:cNvSpPr txBox="1"/>
          <p:nvPr/>
        </p:nvSpPr>
        <p:spPr>
          <a:xfrm>
            <a:off x="3930650" y="3652100"/>
            <a:ext cx="4102200" cy="15345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209"/>
        <p:cNvGrpSpPr/>
        <p:nvPr/>
      </p:nvGrpSpPr>
      <p:grpSpPr>
        <a:xfrm>
          <a:off x="0" y="0"/>
          <a:ext cx="0" cy="0"/>
          <a:chOff x="0" y="0"/>
          <a:chExt cx="0" cy="0"/>
        </a:xfrm>
      </p:grpSpPr>
      <p:sp>
        <p:nvSpPr>
          <p:cNvPr id="210" name="Shape 210"/>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11" name="Shape 211" descr="File_000 (2).png"/>
          <p:cNvPicPr preferRelativeResize="0"/>
          <p:nvPr/>
        </p:nvPicPr>
        <p:blipFill rotWithShape="1">
          <a:blip r:embed="rId2">
            <a:alphaModFix/>
          </a:blip>
          <a:srcRect l="15346" r="8608"/>
          <a:stretch/>
        </p:blipFill>
        <p:spPr>
          <a:xfrm>
            <a:off x="5607000" y="-19050"/>
            <a:ext cx="3537000" cy="6877200"/>
          </a:xfrm>
          <a:prstGeom prst="rect">
            <a:avLst/>
          </a:prstGeom>
          <a:noFill/>
          <a:ln>
            <a:noFill/>
          </a:ln>
        </p:spPr>
      </p:pic>
      <p:sp>
        <p:nvSpPr>
          <p:cNvPr id="212" name="Shape 212"/>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omic Sans MS"/>
              <a:buNone/>
              <a:defRPr sz="35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13" name="Shape 213"/>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14" name="Shape 214"/>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5" name="Shape 215"/>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Comic Sans MS"/>
              <a:buNone/>
              <a:defRPr sz="2000" b="0" i="0" u="none" strike="noStrike" cap="none">
                <a:solidFill>
                  <a:srgbClr val="1C2B39"/>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6"/>
        <p:cNvGrpSpPr/>
        <p:nvPr/>
      </p:nvGrpSpPr>
      <p:grpSpPr>
        <a:xfrm>
          <a:off x="0" y="0"/>
          <a:ext cx="0" cy="0"/>
          <a:chOff x="0" y="0"/>
          <a:chExt cx="0" cy="0"/>
        </a:xfrm>
      </p:grpSpPr>
      <p:sp>
        <p:nvSpPr>
          <p:cNvPr id="217" name="Shape 217"/>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218" name="Shape 218"/>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19" name="Shape 219"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20" name="Shape 220"/>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omic Sans MS"/>
              <a:buNone/>
              <a:defRPr sz="35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22" name="Shape 222"/>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Comic Sans MS"/>
              <a:buNone/>
              <a:defRPr sz="1800" b="1" i="0" u="none" strike="noStrike" cap="none">
                <a:solidFill>
                  <a:srgbClr val="4EC3E0"/>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23" name="Shape 223"/>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4" name="Shape 224"/>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Comic Sans MS"/>
              <a:buNone/>
              <a:defRPr sz="2000" b="0" i="0" u="none" strike="noStrike" cap="none">
                <a:solidFill>
                  <a:srgbClr val="1C2B39"/>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25" name="Shape 225"/>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6" name="Shape 226"/>
          <p:cNvSpPr/>
          <p:nvPr/>
        </p:nvSpPr>
        <p:spPr>
          <a:xfrm>
            <a:off x="0" y="6324900"/>
            <a:ext cx="9144000" cy="533100"/>
          </a:xfrm>
          <a:prstGeom prst="rect">
            <a:avLst/>
          </a:prstGeom>
          <a:solidFill>
            <a:srgbClr val="CCCCCC"/>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7" name="Shape 227"/>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Comic Sans MS"/>
              <a:buNone/>
            </a:pPr>
            <a:r>
              <a:rPr lang="en-US" sz="1400" b="1" i="0" u="none" strike="noStrike" cap="none">
                <a:solidFill>
                  <a:srgbClr val="1C2B39"/>
                </a:solidFill>
                <a:latin typeface="Comic Sans MS"/>
                <a:ea typeface="Comic Sans MS"/>
                <a:cs typeface="Comic Sans MS"/>
                <a:sym typeface="Comic Sans MS"/>
              </a:rPr>
              <a:t>#OtherPeopleMatter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rgbClr val="35914B"/>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26" name="Shape 26"/>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15000"/>
              </a:lnSpc>
              <a:spcBef>
                <a:spcPts val="640"/>
              </a:spcBef>
              <a:spcAft>
                <a:spcPts val="1600"/>
              </a:spcAft>
              <a:buClr>
                <a:srgbClr val="888888"/>
              </a:buClr>
              <a:buFont typeface="Arial"/>
              <a:buNone/>
              <a:defRPr sz="3200" b="0" i="0" u="none" strike="noStrike" cap="none">
                <a:solidFill>
                  <a:schemeClr val="accent3"/>
                </a:solidFill>
                <a:latin typeface="Arial"/>
                <a:ea typeface="Arial"/>
                <a:cs typeface="Arial"/>
                <a:sym typeface="Arial"/>
              </a:defRPr>
            </a:lvl1pPr>
            <a:lvl2pPr marL="457200" marR="0" lvl="1" indent="0" algn="ctr" rtl="0">
              <a:lnSpc>
                <a:spcPct val="115000"/>
              </a:lnSpc>
              <a:spcBef>
                <a:spcPts val="560"/>
              </a:spcBef>
              <a:spcAft>
                <a:spcPts val="160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15000"/>
              </a:lnSpc>
              <a:spcBef>
                <a:spcPts val="480"/>
              </a:spcBef>
              <a:spcAft>
                <a:spcPts val="160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only 1">
    <p:spTree>
      <p:nvGrpSpPr>
        <p:cNvPr id="1" name="Shape 228"/>
        <p:cNvGrpSpPr/>
        <p:nvPr/>
      </p:nvGrpSpPr>
      <p:grpSpPr>
        <a:xfrm>
          <a:off x="0" y="0"/>
          <a:ext cx="0" cy="0"/>
          <a:chOff x="0" y="0"/>
          <a:chExt cx="0" cy="0"/>
        </a:xfrm>
      </p:grpSpPr>
      <p:sp>
        <p:nvSpPr>
          <p:cNvPr id="229" name="Shape 229"/>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30" name="Shape 230"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31" name="Shape 231"/>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Comic Sans MS"/>
              <a:buNone/>
              <a:defRPr sz="32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32" name="Shape 232"/>
          <p:cNvSpPr/>
          <p:nvPr/>
        </p:nvSpPr>
        <p:spPr>
          <a:xfrm>
            <a:off x="0" y="6324900"/>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33" name="Shape 233"/>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Comic Sans MS"/>
              <a:buNone/>
            </a:pPr>
            <a:r>
              <a:rPr lang="en-US" sz="1400" b="1" i="0" u="none" strike="noStrike" cap="none">
                <a:solidFill>
                  <a:srgbClr val="1C2B39"/>
                </a:solidFill>
                <a:latin typeface="Comic Sans MS"/>
                <a:ea typeface="Comic Sans MS"/>
                <a:cs typeface="Comic Sans MS"/>
                <a:sym typeface="Comic Sans MS"/>
              </a:rPr>
              <a:t>#OtherPeopleMatter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234"/>
        <p:cNvGrpSpPr/>
        <p:nvPr/>
      </p:nvGrpSpPr>
      <p:grpSpPr>
        <a:xfrm>
          <a:off x="0" y="0"/>
          <a:ext cx="0" cy="0"/>
          <a:chOff x="0" y="0"/>
          <a:chExt cx="0" cy="0"/>
        </a:xfrm>
      </p:grpSpPr>
      <p:sp>
        <p:nvSpPr>
          <p:cNvPr id="235" name="Shape 235"/>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236" name="Shape 236"/>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Comic Sans MS"/>
              <a:buNone/>
              <a:defRPr sz="1800" b="1" i="0" u="none" strike="noStrike" cap="none">
                <a:solidFill>
                  <a:srgbClr val="FFFFFF"/>
                </a:solidFill>
                <a:latin typeface="Comic Sans MS"/>
                <a:ea typeface="Comic Sans MS"/>
                <a:cs typeface="Comic Sans MS"/>
                <a:sym typeface="Comic Sans MS"/>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Main point">
    <p:spTree>
      <p:nvGrpSpPr>
        <p:cNvPr id="1" name="Shape 237"/>
        <p:cNvGrpSpPr/>
        <p:nvPr/>
      </p:nvGrpSpPr>
      <p:grpSpPr>
        <a:xfrm>
          <a:off x="0" y="0"/>
          <a:ext cx="0" cy="0"/>
          <a:chOff x="0" y="0"/>
          <a:chExt cx="0" cy="0"/>
        </a:xfrm>
      </p:grpSpPr>
      <p:sp>
        <p:nvSpPr>
          <p:cNvPr id="238" name="Shape 238"/>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39" name="Shape 239"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40" name="Shape 240"/>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Font typeface="Comic Sans MS"/>
              <a:buNone/>
              <a:defRPr sz="7200" b="1" i="0" u="none" strike="noStrike" cap="none">
                <a:solidFill>
                  <a:srgbClr val="1A4625"/>
                </a:solidFill>
                <a:latin typeface="Comic Sans MS"/>
                <a:ea typeface="Comic Sans MS"/>
                <a:cs typeface="Comic Sans MS"/>
                <a:sym typeface="Comic Sans MS"/>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241" name="Shape 241"/>
          <p:cNvSpPr txBox="1"/>
          <p:nvPr/>
        </p:nvSpPr>
        <p:spPr>
          <a:xfrm>
            <a:off x="146300" y="6324875"/>
            <a:ext cx="21972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A4625"/>
              </a:buClr>
              <a:buSzPct val="25000"/>
              <a:buFont typeface="Comic Sans MS"/>
              <a:buNone/>
            </a:pPr>
            <a:r>
              <a:rPr lang="en-US" sz="1400" b="1" i="0" u="none" strike="noStrike" cap="none">
                <a:solidFill>
                  <a:srgbClr val="1A4625"/>
                </a:solidFill>
                <a:latin typeface="Comic Sans MS"/>
                <a:ea typeface="Comic Sans MS"/>
                <a:cs typeface="Comic Sans MS"/>
                <a:sym typeface="Comic Sans MS"/>
              </a:rPr>
              <a:t>#OtherPeopleMatter</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
        <p:nvSpPr>
          <p:cNvPr id="243" name="Shape 243"/>
          <p:cNvSpPr txBox="1">
            <a:spLocks noGrp="1"/>
          </p:cNvSpPr>
          <p:nvPr>
            <p:ph type="ftr" idx="11"/>
          </p:nvPr>
        </p:nvSpPr>
        <p:spPr>
          <a:xfrm>
            <a:off x="241284" y="6222998"/>
            <a:ext cx="2895600" cy="63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Comic Sans MS"/>
              <a:buNone/>
              <a:defRPr sz="1600" b="1" i="1" u="none" strike="noStrike" cap="none">
                <a:solidFill>
                  <a:schemeClr val="dk2"/>
                </a:solidFill>
                <a:latin typeface="Comic Sans MS"/>
                <a:ea typeface="Comic Sans MS"/>
                <a:cs typeface="Comic Sans MS"/>
                <a:sym typeface="Comic Sans MS"/>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244" name="Shape 244"/>
          <p:cNvSpPr txBox="1">
            <a:spLocks noGrp="1"/>
          </p:cNvSpPr>
          <p:nvPr>
            <p:ph type="sldNum" idx="12"/>
          </p:nvPr>
        </p:nvSpPr>
        <p:spPr>
          <a:xfrm>
            <a:off x="6791315" y="6222998"/>
            <a:ext cx="2133600" cy="635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57200" y="274637"/>
            <a:ext cx="8229600" cy="1002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Comic Sans MS"/>
              <a:buNone/>
              <a:defRPr sz="2800" b="1" i="0" u="none" strike="noStrike" cap="none">
                <a:solidFill>
                  <a:schemeClr val="dk2"/>
                </a:solidFill>
                <a:latin typeface="Comic Sans MS"/>
                <a:ea typeface="Comic Sans MS"/>
                <a:cs typeface="Comic Sans MS"/>
                <a:sym typeface="Comic Sans MS"/>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247" name="Shape 247"/>
          <p:cNvSpPr txBox="1">
            <a:spLocks noGrp="1"/>
          </p:cNvSpPr>
          <p:nvPr>
            <p:ph type="ftr" idx="11"/>
          </p:nvPr>
        </p:nvSpPr>
        <p:spPr>
          <a:xfrm>
            <a:off x="241284" y="6222998"/>
            <a:ext cx="2895600" cy="63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Comic Sans MS"/>
              <a:buNone/>
              <a:defRPr sz="1600" b="1" i="1" u="none" strike="noStrike" cap="none">
                <a:solidFill>
                  <a:schemeClr val="dk2"/>
                </a:solidFill>
                <a:latin typeface="Comic Sans MS"/>
                <a:ea typeface="Comic Sans MS"/>
                <a:cs typeface="Comic Sans MS"/>
                <a:sym typeface="Comic Sans MS"/>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248" name="Shape 248"/>
          <p:cNvSpPr txBox="1">
            <a:spLocks noGrp="1"/>
          </p:cNvSpPr>
          <p:nvPr>
            <p:ph type="sldNum" idx="12"/>
          </p:nvPr>
        </p:nvSpPr>
        <p:spPr>
          <a:xfrm>
            <a:off x="6791315" y="6222998"/>
            <a:ext cx="2133600" cy="635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spTree>
      <p:nvGrpSpPr>
        <p:cNvPr id="1" name="Shape 249"/>
        <p:cNvGrpSpPr/>
        <p:nvPr/>
      </p:nvGrpSpPr>
      <p:grpSpPr>
        <a:xfrm>
          <a:off x="0" y="0"/>
          <a:ext cx="0" cy="0"/>
          <a:chOff x="0" y="0"/>
          <a:chExt cx="0" cy="0"/>
        </a:xfrm>
      </p:grpSpPr>
      <p:sp>
        <p:nvSpPr>
          <p:cNvPr id="250" name="Shape 250"/>
          <p:cNvSpPr txBox="1">
            <a:spLocks noGrp="1"/>
          </p:cNvSpPr>
          <p:nvPr>
            <p:ph type="ctrTitle"/>
          </p:nvPr>
        </p:nvSpPr>
        <p:spPr>
          <a:xfrm>
            <a:off x="4179325" y="4042292"/>
            <a:ext cx="4430100" cy="190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Black"/>
              <a:buNone/>
              <a:defRPr sz="2400" b="1" i="0" u="none" strike="noStrike" cap="none">
                <a:solidFill>
                  <a:schemeClr val="lt1"/>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00222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32" name="Shape 3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5"/>
        <p:cNvGrpSpPr/>
        <p:nvPr/>
      </p:nvGrpSpPr>
      <p:grpSpPr>
        <a:xfrm>
          <a:off x="0" y="0"/>
          <a:ext cx="0" cy="0"/>
          <a:chOff x="0" y="0"/>
          <a:chExt cx="0" cy="0"/>
        </a:xfrm>
      </p:grpSpPr>
      <p:sp>
        <p:nvSpPr>
          <p:cNvPr id="36" name="Shape 36"/>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7" name="Shape 37"/>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8" name="Shape 3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4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39" name="Shape 39"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40" name="Shape 40"/>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41" name="Shape 41"/>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44" name="Shape 4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45" name="Shape 45"/>
          <p:cNvSpPr txBox="1">
            <a:spLocks noGrp="1"/>
          </p:cNvSpPr>
          <p:nvPr>
            <p:ph type="body" idx="1"/>
          </p:nvPr>
        </p:nvSpPr>
        <p:spPr>
          <a:xfrm>
            <a:off x="613350" y="2286000"/>
            <a:ext cx="8261400" cy="35988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46" name="Shape 46"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47" name="Shape 47"/>
          <p:cNvSpPr txBox="1">
            <a:spLocks noGrp="1"/>
          </p:cNvSpPr>
          <p:nvPr>
            <p:ph type="subTitle" idx="2"/>
          </p:nvPr>
        </p:nvSpPr>
        <p:spPr>
          <a:xfrm>
            <a:off x="571525" y="1706975"/>
            <a:ext cx="5896200"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48" name="Shape 4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49"/>
        <p:cNvGrpSpPr/>
        <p:nvPr/>
      </p:nvGrpSpPr>
      <p:grpSpPr>
        <a:xfrm>
          <a:off x="0" y="0"/>
          <a:ext cx="0" cy="0"/>
          <a:chOff x="0" y="0"/>
          <a:chExt cx="0" cy="0"/>
        </a:xfrm>
      </p:grpSpPr>
      <p:sp>
        <p:nvSpPr>
          <p:cNvPr id="50" name="Shape 5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51" name="Shape 51"/>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52" name="Shape 52"/>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53" name="Shape 53"/>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54" name="Shape 54"/>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55" name="Shape 5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56" name="Shape 56"/>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57" name="Shape 5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58" name="Shape 5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59"/>
        <p:cNvGrpSpPr/>
        <p:nvPr/>
      </p:nvGrpSpPr>
      <p:grpSpPr>
        <a:xfrm>
          <a:off x="0" y="0"/>
          <a:ext cx="0" cy="0"/>
          <a:chOff x="0" y="0"/>
          <a:chExt cx="0" cy="0"/>
        </a:xfrm>
      </p:grpSpPr>
      <p:sp>
        <p:nvSpPr>
          <p:cNvPr id="60" name="Shape 6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61" name="Shape 61"/>
          <p:cNvCxnSpPr/>
          <p:nvPr/>
        </p:nvCxnSpPr>
        <p:spPr>
          <a:xfrm>
            <a:off x="689975"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62" name="Shape 62"/>
          <p:cNvSpPr txBox="1">
            <a:spLocks noGrp="1"/>
          </p:cNvSpPr>
          <p:nvPr>
            <p:ph type="title"/>
          </p:nvPr>
        </p:nvSpPr>
        <p:spPr>
          <a:xfrm>
            <a:off x="696950"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63" name="Shape 63"/>
          <p:cNvCxnSpPr/>
          <p:nvPr/>
        </p:nvCxnSpPr>
        <p:spPr>
          <a:xfrm>
            <a:off x="689975"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64" name="Shape 64"/>
          <p:cNvSpPr txBox="1">
            <a:spLocks noGrp="1"/>
          </p:cNvSpPr>
          <p:nvPr>
            <p:ph type="subTitle" idx="1"/>
          </p:nvPr>
        </p:nvSpPr>
        <p:spPr>
          <a:xfrm>
            <a:off x="695970" y="3451225"/>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65" name="Shape 6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66" name="Shape 66"/>
          <p:cNvCxnSpPr/>
          <p:nvPr/>
        </p:nvCxnSpPr>
        <p:spPr>
          <a:xfrm>
            <a:off x="3361450" y="2250762"/>
            <a:ext cx="2175300" cy="0"/>
          </a:xfrm>
          <a:prstGeom prst="straightConnector1">
            <a:avLst/>
          </a:prstGeom>
          <a:noFill/>
          <a:ln w="28575" cap="flat" cmpd="sng">
            <a:solidFill>
              <a:srgbClr val="4EC3E0"/>
            </a:solidFill>
            <a:prstDash val="solid"/>
            <a:round/>
            <a:headEnd type="none" w="med" len="med"/>
            <a:tailEnd type="none" w="med" len="med"/>
          </a:ln>
        </p:spPr>
      </p:cxnSp>
      <p:sp>
        <p:nvSpPr>
          <p:cNvPr id="67" name="Shape 67"/>
          <p:cNvSpPr txBox="1">
            <a:spLocks noGrp="1"/>
          </p:cNvSpPr>
          <p:nvPr>
            <p:ph type="title" idx="2"/>
          </p:nvPr>
        </p:nvSpPr>
        <p:spPr>
          <a:xfrm>
            <a:off x="3368425" y="2244000"/>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68" name="Shape 68"/>
          <p:cNvCxnSpPr/>
          <p:nvPr/>
        </p:nvCxnSpPr>
        <p:spPr>
          <a:xfrm>
            <a:off x="3361450" y="3109212"/>
            <a:ext cx="2165700" cy="0"/>
          </a:xfrm>
          <a:prstGeom prst="straightConnector1">
            <a:avLst/>
          </a:prstGeom>
          <a:noFill/>
          <a:ln w="19050" cap="flat" cmpd="sng">
            <a:solidFill>
              <a:srgbClr val="4EC3E0"/>
            </a:solidFill>
            <a:prstDash val="solid"/>
            <a:round/>
            <a:headEnd type="none" w="med" len="med"/>
            <a:tailEnd type="none" w="med" len="med"/>
          </a:ln>
        </p:spPr>
      </p:cxnSp>
      <p:sp>
        <p:nvSpPr>
          <p:cNvPr id="69" name="Shape 69"/>
          <p:cNvSpPr txBox="1">
            <a:spLocks noGrp="1"/>
          </p:cNvSpPr>
          <p:nvPr>
            <p:ph type="subTitle" idx="3"/>
          </p:nvPr>
        </p:nvSpPr>
        <p:spPr>
          <a:xfrm>
            <a:off x="3367445" y="3458000"/>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70" name="Shape 70"/>
          <p:cNvCxnSpPr/>
          <p:nvPr/>
        </p:nvCxnSpPr>
        <p:spPr>
          <a:xfrm>
            <a:off x="6033750"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71" name="Shape 71"/>
          <p:cNvSpPr txBox="1">
            <a:spLocks noGrp="1"/>
          </p:cNvSpPr>
          <p:nvPr>
            <p:ph type="title" idx="4"/>
          </p:nvPr>
        </p:nvSpPr>
        <p:spPr>
          <a:xfrm>
            <a:off x="6040725"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72" name="Shape 72"/>
          <p:cNvCxnSpPr/>
          <p:nvPr/>
        </p:nvCxnSpPr>
        <p:spPr>
          <a:xfrm>
            <a:off x="6033750"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73" name="Shape 73"/>
          <p:cNvSpPr txBox="1">
            <a:spLocks noGrp="1"/>
          </p:cNvSpPr>
          <p:nvPr>
            <p:ph type="subTitle" idx="5"/>
          </p:nvPr>
        </p:nvSpPr>
        <p:spPr>
          <a:xfrm>
            <a:off x="6039745" y="3451225"/>
            <a:ext cx="2161499"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title" idx="6"/>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75" name="Shape 7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76" name="Shape 7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000" b="0" i="0" u="none" strike="noStrike" cap="none">
                <a:solidFill>
                  <a:srgbClr val="1A4625"/>
                </a:solidFill>
                <a:latin typeface="Arial Black"/>
                <a:ea typeface="Arial Black"/>
                <a:cs typeface="Arial Black"/>
                <a:sym typeface="Arial Black"/>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9" name="Shape 79"/>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80" name="Shape 80"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sp>
        <p:nvSpPr>
          <p:cNvPr id="81" name="Shape 81"/>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83" name="Shape 83"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84" name="Shape 84"/>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48" name="Shape 148"/>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xwTr_CRw3GY"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biography.com/people/harriet-tubman-951143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wDLrZ2BpbQo"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TgKGizGLxoA"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bG6omxJJrw4"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JZZjw-a3taI"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59300" y="4273550"/>
            <a:ext cx="4121100" cy="2000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Black"/>
              <a:buNone/>
            </a:pPr>
            <a:r>
              <a:rPr lang="en-US" sz="5400" b="1" i="0" u="none" strike="noStrike" cap="none">
                <a:solidFill>
                  <a:schemeClr val="lt1"/>
                </a:solidFill>
                <a:latin typeface="Arial Black"/>
                <a:ea typeface="Arial Black"/>
                <a:cs typeface="Arial Black"/>
                <a:sym typeface="Arial Black"/>
              </a:rPr>
              <a:t>Bravery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omic Sans MS"/>
              <a:buNone/>
            </a:pPr>
            <a:r>
              <a:rPr lang="en-US" sz="3200" b="1" i="0" u="none" strike="noStrike" cap="none">
                <a:solidFill>
                  <a:srgbClr val="1A4625"/>
                </a:solidFill>
                <a:latin typeface="Comic Sans MS"/>
                <a:ea typeface="Comic Sans MS"/>
                <a:cs typeface="Comic Sans MS"/>
                <a:sym typeface="Comic Sans MS"/>
              </a:rPr>
              <a:t>Questions for the class</a:t>
            </a:r>
          </a:p>
        </p:txBody>
      </p:sp>
      <p:sp>
        <p:nvSpPr>
          <p:cNvPr id="315" name="Shape 315"/>
          <p:cNvSpPr txBox="1">
            <a:spLocks noGrp="1"/>
          </p:cNvSpPr>
          <p:nvPr>
            <p:ph type="body" idx="1"/>
          </p:nvPr>
        </p:nvSpPr>
        <p:spPr>
          <a:xfrm>
            <a:off x="613350" y="1708400"/>
            <a:ext cx="8261400" cy="4364100"/>
          </a:xfrm>
          <a:prstGeom prst="rect">
            <a:avLst/>
          </a:prstGeom>
          <a:noFill/>
          <a:ln>
            <a:noFill/>
          </a:ln>
        </p:spPr>
        <p:txBody>
          <a:bodyPr wrap="square" lIns="91425" tIns="91425" rIns="91425" bIns="91425" anchor="t" anchorCtr="0">
            <a:noAutofit/>
          </a:bodyPr>
          <a:lstStyle/>
          <a:p>
            <a:pPr marL="457200" marR="0" lvl="0" indent="-457200" algn="l" rtl="0">
              <a:lnSpc>
                <a:spcPct val="100000"/>
              </a:lnSpc>
              <a:spcBef>
                <a:spcPts val="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How did Captain Swenson demonstrate bravery?</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How did the helicopter medical evacuation (MEDIVAC) crew demonstrate bravery?</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Did Captain Swenson demonstrate any other character strengths?</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Did those other character strengths make him more brave?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848950" y="600200"/>
            <a:ext cx="6694800" cy="5454300"/>
          </a:xfrm>
          <a:prstGeom prst="rect">
            <a:avLst/>
          </a:prstGeom>
        </p:spPr>
        <p:txBody>
          <a:bodyPr wrap="square" lIns="91425" tIns="91425" rIns="91425" bIns="91425" anchor="ctr" anchorCtr="0">
            <a:noAutofit/>
          </a:bodyPr>
          <a:lstStyle/>
          <a:p>
            <a:pPr lvl="0">
              <a:spcBef>
                <a:spcPts val="0"/>
              </a:spcBef>
              <a:buNone/>
            </a:pPr>
            <a:r>
              <a:rPr lang="en-US" sz="4800"/>
              <a:t>Who is the bravest person you personally know?</a:t>
            </a:r>
          </a:p>
        </p:txBody>
      </p:sp>
      <p:sp>
        <p:nvSpPr>
          <p:cNvPr id="322" name="Shape 322"/>
          <p:cNvSpPr txBox="1">
            <a:spLocks noGrp="1"/>
          </p:cNvSpPr>
          <p:nvPr>
            <p:ph type="sldNum" idx="12"/>
          </p:nvPr>
        </p:nvSpPr>
        <p:spPr>
          <a:xfrm>
            <a:off x="8485275" y="6324900"/>
            <a:ext cx="548700" cy="533100"/>
          </a:xfrm>
          <a:prstGeom prst="rect">
            <a:avLst/>
          </a:prstGeom>
        </p:spPr>
        <p:txBody>
          <a:bodyPr wrap="square" lIns="91425" tIns="91425" rIns="91425" bIns="91425" anchor="ctr" anchorCtr="0">
            <a:noAutofit/>
          </a:bodyPr>
          <a:lstStyle/>
          <a:p>
            <a:pPr lvl="0">
              <a:spcBef>
                <a:spcPts val="0"/>
              </a:spcBef>
              <a:buClr>
                <a:schemeClr val="dk2"/>
              </a:buClr>
              <a:buSzPct val="25000"/>
              <a:buFont typeface="Arial Black"/>
              <a:buNone/>
            </a:pPr>
            <a:fld id="{00000000-1234-1234-1234-123412341234}" type="slidenum">
              <a:rPr lang="en-US"/>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6600" b="0" i="0" u="none" strike="noStrike" cap="none">
                <a:solidFill>
                  <a:srgbClr val="FFFFFF"/>
                </a:solidFill>
                <a:latin typeface="Arial Black"/>
                <a:ea typeface="Arial Black"/>
                <a:cs typeface="Arial Black"/>
                <a:sym typeface="Arial Black"/>
              </a:rPr>
              <a:t>Engage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Sara Bareilles - Brave</a:t>
            </a:r>
          </a:p>
        </p:txBody>
      </p:sp>
      <p:sp>
        <p:nvSpPr>
          <p:cNvPr id="335" name="Shape 335"/>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36" name="Shape 336" descr="Download &quot;The Blessed Unrest&quot; here: http://smarturl.it/theblessedunrest Spotify: http://open.spotify.com/album/7lpbyGc4fHsQkBTsfWVBhp  https://www.facebook.com/sarabareilles https://twitter.com/SaraBareilles http://instagram.com/sarabareilles https://myspace.com/sarabareilles http://www.sarabmusic.com/  Music video by Sara Bareilles performing Brave. (C) 2013 Epic Records, a division of Sony Music Entertainment" title="Sara Bareilles - Brave (Lyric Video)">
            <a:hlinkClick r:id="rId3"/>
          </p:cNvPr>
          <p:cNvSpPr/>
          <p:nvPr/>
        </p:nvSpPr>
        <p:spPr>
          <a:xfrm>
            <a:off x="643750" y="1630875"/>
            <a:ext cx="6145750" cy="4609300"/>
          </a:xfrm>
          <a:prstGeom prst="rect">
            <a:avLst/>
          </a:prstGeom>
          <a:blipFill>
            <a:blip r:embed="rId4">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571525" y="581400"/>
            <a:ext cx="6522900" cy="860700"/>
          </a:xfrm>
          <a:prstGeom prst="rect">
            <a:avLst/>
          </a:prstGeom>
        </p:spPr>
        <p:txBody>
          <a:bodyPr wrap="square" lIns="91425" tIns="91425" rIns="91425" bIns="91425" anchor="ctr" anchorCtr="0">
            <a:noAutofit/>
          </a:bodyPr>
          <a:lstStyle/>
          <a:p>
            <a:pPr lvl="0">
              <a:spcBef>
                <a:spcPts val="0"/>
              </a:spcBef>
              <a:buNone/>
            </a:pPr>
            <a:r>
              <a:rPr lang="en-US"/>
              <a:t>Why write “Brave”?</a:t>
            </a:r>
          </a:p>
        </p:txBody>
      </p:sp>
      <p:sp>
        <p:nvSpPr>
          <p:cNvPr id="343" name="Shape 343"/>
          <p:cNvSpPr txBox="1">
            <a:spLocks noGrp="1"/>
          </p:cNvSpPr>
          <p:nvPr>
            <p:ph type="body" idx="1"/>
          </p:nvPr>
        </p:nvSpPr>
        <p:spPr>
          <a:xfrm>
            <a:off x="613350" y="1749075"/>
            <a:ext cx="8261400" cy="4407900"/>
          </a:xfrm>
          <a:prstGeom prst="rect">
            <a:avLst/>
          </a:prstGeom>
        </p:spPr>
        <p:txBody>
          <a:bodyPr wrap="square" lIns="91425" tIns="91425" rIns="91425" bIns="91425" anchor="t" anchorCtr="0">
            <a:noAutofit/>
          </a:bodyPr>
          <a:lstStyle/>
          <a:p>
            <a:pPr marL="457200" lvl="0" indent="-419100" rtl="0">
              <a:spcBef>
                <a:spcPts val="0"/>
              </a:spcBef>
              <a:buSzPct val="100000"/>
              <a:buChar char="●"/>
            </a:pPr>
            <a:r>
              <a:rPr lang="en-US" sz="3000"/>
              <a:t>Brainstorm possible inspirations that might have led Sara Bareilles to write “Brave.” </a:t>
            </a:r>
          </a:p>
          <a:p>
            <a:pPr marL="457200" lvl="0" indent="-419100">
              <a:spcBef>
                <a:spcPts val="0"/>
              </a:spcBef>
              <a:buSzPct val="100000"/>
              <a:buChar char="●"/>
            </a:pPr>
            <a:r>
              <a:rPr lang="en-US" sz="3000"/>
              <a:t>What might “Brave” inspire listeners to do?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Heroes Hall of Fame </a:t>
            </a:r>
          </a:p>
        </p:txBody>
      </p:sp>
      <p:sp>
        <p:nvSpPr>
          <p:cNvPr id="350" name="Shape 350"/>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51" name="Shape 35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Fold a piece of plain white sheet paper into 4 sections. You will use this paper this week as your hall of fame for brave heroes that we learn about together. After hearing each hero’s story, write a short summary of who they were and how they exemplified bravery.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 # 1: Harriet Tubman</a:t>
            </a:r>
          </a:p>
        </p:txBody>
      </p:sp>
      <p:sp>
        <p:nvSpPr>
          <p:cNvPr id="358" name="Shape 35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1" i="0" u="sng" strike="noStrike" cap="none">
                <a:solidFill>
                  <a:schemeClr val="hlink"/>
                </a:solidFill>
                <a:latin typeface="Arial"/>
                <a:ea typeface="Arial"/>
                <a:cs typeface="Arial"/>
                <a:sym typeface="Arial"/>
                <a:hlinkClick r:id="rId3"/>
              </a:rPr>
              <a:t>Click here</a:t>
            </a:r>
            <a:r>
              <a:rPr lang="en-US" sz="2400" b="1" i="0" u="none" strike="noStrike" cap="none">
                <a:solidFill>
                  <a:srgbClr val="1C2B39"/>
                </a:solidFill>
                <a:latin typeface="Arial"/>
                <a:ea typeface="Arial"/>
                <a:cs typeface="Arial"/>
                <a:sym typeface="Arial"/>
              </a:rPr>
              <a:t> </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to learn about the brave life </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of Harriet Tubman. </a:t>
            </a: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1C2B39"/>
              </a:solidFill>
              <a:latin typeface="Arial"/>
              <a:ea typeface="Arial"/>
              <a:cs typeface="Arial"/>
              <a:sym typeface="Arial"/>
            </a:endParaRPr>
          </a:p>
        </p:txBody>
      </p:sp>
      <p:pic>
        <p:nvPicPr>
          <p:cNvPr id="359" name="Shape 359" descr="File:Harriet Tubman 1895.jpg - Wikimedia Commons"/>
          <p:cNvPicPr preferRelativeResize="0"/>
          <p:nvPr/>
        </p:nvPicPr>
        <p:blipFill rotWithShape="1">
          <a:blip r:embed="rId4">
            <a:alphaModFix/>
          </a:blip>
          <a:srcRect/>
          <a:stretch/>
        </p:blipFill>
        <p:spPr>
          <a:xfrm>
            <a:off x="4006947" y="3195138"/>
            <a:ext cx="2331375" cy="2869375"/>
          </a:xfrm>
          <a:prstGeom prst="rect">
            <a:avLst/>
          </a:prstGeom>
          <a:noFill/>
          <a:ln>
            <a:noFill/>
          </a:ln>
        </p:spPr>
      </p:pic>
      <p:sp>
        <p:nvSpPr>
          <p:cNvPr id="360" name="Shape 360"/>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571524" y="581400"/>
            <a:ext cx="7021581"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Heroes Hall of Fame Entry # 1 </a:t>
            </a:r>
          </a:p>
        </p:txBody>
      </p:sp>
      <p:sp>
        <p:nvSpPr>
          <p:cNvPr id="367" name="Shape 367"/>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On one of the 4 sections of your paper, </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write a short summary detailing the life of </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Harriet Tubman and how she exemplified bravery. </a:t>
            </a: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pic>
        <p:nvPicPr>
          <p:cNvPr id="368" name="Shape 368" descr="Hall-of-fame-logo | jimpg2_2015 | Flickr"/>
          <p:cNvPicPr preferRelativeResize="0"/>
          <p:nvPr/>
        </p:nvPicPr>
        <p:blipFill rotWithShape="1">
          <a:blip r:embed="rId3">
            <a:alphaModFix/>
          </a:blip>
          <a:srcRect/>
          <a:stretch/>
        </p:blipFill>
        <p:spPr>
          <a:xfrm>
            <a:off x="2761253" y="3672401"/>
            <a:ext cx="3747000" cy="2484574"/>
          </a:xfrm>
          <a:prstGeom prst="rect">
            <a:avLst/>
          </a:prstGeom>
          <a:noFill/>
          <a:ln>
            <a:noFill/>
          </a:ln>
        </p:spPr>
      </p:pic>
      <p:sp>
        <p:nvSpPr>
          <p:cNvPr id="369" name="Shape 369"/>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71525" y="581400"/>
            <a:ext cx="7138122"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 # 2: William Wilberforce</a:t>
            </a:r>
          </a:p>
        </p:txBody>
      </p:sp>
      <p:pic>
        <p:nvPicPr>
          <p:cNvPr id="376" name="Shape 376" descr="File:William wilberforce.jpg - Wikimedia Commons"/>
          <p:cNvPicPr preferRelativeResize="0"/>
          <p:nvPr/>
        </p:nvPicPr>
        <p:blipFill rotWithShape="1">
          <a:blip r:embed="rId3">
            <a:alphaModFix/>
          </a:blip>
          <a:srcRect/>
          <a:stretch/>
        </p:blipFill>
        <p:spPr>
          <a:xfrm>
            <a:off x="2870512" y="1722899"/>
            <a:ext cx="3402975" cy="4113824"/>
          </a:xfrm>
          <a:prstGeom prst="rect">
            <a:avLst/>
          </a:prstGeom>
          <a:noFill/>
          <a:ln>
            <a:noFill/>
          </a:ln>
        </p:spPr>
      </p:pic>
      <p:sp>
        <p:nvSpPr>
          <p:cNvPr id="377" name="Shape 377"/>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William Wilberforce</a:t>
            </a:r>
          </a:p>
        </p:txBody>
      </p:sp>
      <p:sp>
        <p:nvSpPr>
          <p:cNvPr id="384" name="Shape 384"/>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He had the courage to dream and not let his current circumstances dictate his future.</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His ultimate goal was to end the slave trade in Britain. As a result, he gave up a life of comfort to pursue a life of significance. He knew that his crusade to end the slave trade would be wildly unpopular, but this reality did not deter him. Even in the midst of physical beatings, assassination threats, and public slander, Wilberforce stayed focused on living out his values and fulfilling his purpose.</a:t>
            </a:r>
            <a:br>
              <a:rPr lang="en-US" sz="2400" b="0" i="0" u="none" strike="noStrike" cap="none">
                <a:solidFill>
                  <a:srgbClr val="1C2B39"/>
                </a:solidFill>
                <a:latin typeface="Arial"/>
                <a:ea typeface="Arial"/>
                <a:cs typeface="Arial"/>
                <a:sym typeface="Arial"/>
              </a:rPr>
            </a:br>
            <a:r>
              <a:rPr lang="en-US" sz="2400" b="0" i="0" u="none" strike="noStrike" cap="none">
                <a:solidFill>
                  <a:srgbClr val="1C2B39"/>
                </a:solidFill>
                <a:latin typeface="Arial"/>
                <a:ea typeface="Arial"/>
                <a:cs typeface="Arial"/>
                <a:sym typeface="Arial"/>
              </a:rPr>
              <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p:txBody>
      </p:sp>
      <p:sp>
        <p:nvSpPr>
          <p:cNvPr id="385" name="Shape 385"/>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848950" y="600200"/>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SzPct val="25000"/>
              <a:buFont typeface="Arial Black"/>
              <a:buNone/>
            </a:pPr>
            <a:r>
              <a:rPr lang="en-US" sz="6600" b="0" i="0" u="none" strike="noStrike" cap="none">
                <a:solidFill>
                  <a:srgbClr val="FFFFFF"/>
                </a:solidFill>
                <a:latin typeface="Arial Black"/>
                <a:ea typeface="Arial Black"/>
                <a:cs typeface="Arial Black"/>
                <a:sym typeface="Arial Black"/>
              </a:rPr>
              <a:t/>
            </a:r>
            <a:br>
              <a:rPr lang="en-US" sz="6600" b="0" i="0" u="none" strike="noStrike" cap="none">
                <a:solidFill>
                  <a:srgbClr val="FFFFFF"/>
                </a:solidFill>
                <a:latin typeface="Arial Black"/>
                <a:ea typeface="Arial Black"/>
                <a:cs typeface="Arial Black"/>
                <a:sym typeface="Arial Black"/>
              </a:rPr>
            </a:br>
            <a:endParaRPr lang="en-US" sz="66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lt1"/>
              </a:buClr>
              <a:buSzPct val="25000"/>
              <a:buFont typeface="Arial Black"/>
              <a:buNone/>
            </a:pPr>
            <a:r>
              <a:rPr lang="en-US" sz="6600" b="0" i="0" u="none" strike="noStrike" cap="none">
                <a:solidFill>
                  <a:srgbClr val="FFFFFF"/>
                </a:solidFill>
                <a:latin typeface="Arial Black"/>
                <a:ea typeface="Arial Black"/>
                <a:cs typeface="Arial Black"/>
                <a:sym typeface="Arial Black"/>
              </a:rPr>
              <a:t>Understand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William Wilberforce</a:t>
            </a:r>
          </a:p>
        </p:txBody>
      </p:sp>
      <p:sp>
        <p:nvSpPr>
          <p:cNvPr id="392" name="Shape 39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He had the courage to take decisive and intentional action.</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
            </a:r>
            <a:br>
              <a:rPr lang="en-US" sz="2400" b="0" i="0" u="none" strike="noStrike" cap="none">
                <a:solidFill>
                  <a:srgbClr val="1C2B39"/>
                </a:solidFill>
                <a:latin typeface="Arial"/>
                <a:ea typeface="Arial"/>
                <a:cs typeface="Arial"/>
                <a:sym typeface="Arial"/>
              </a:rPr>
            </a:br>
            <a:r>
              <a:rPr lang="en-US" sz="2400" b="0" i="0" u="none" strike="noStrike" cap="none">
                <a:solidFill>
                  <a:srgbClr val="1C2B39"/>
                </a:solidFill>
                <a:latin typeface="Arial"/>
                <a:ea typeface="Arial"/>
                <a:cs typeface="Arial"/>
                <a:sym typeface="Arial"/>
              </a:rPr>
              <a:t>Wilberforce did not just talk about ending the slave trade, he took direct action to end it. He used his position and influence to introduce bills in Parliament time and time again throughout the 1790’s, even though they did not pass. And although he was not seeing the results he desired, Wilberforce was disciplined enough to act with conviction and continue pursuing his goals.</a:t>
            </a:r>
          </a:p>
        </p:txBody>
      </p:sp>
      <p:sp>
        <p:nvSpPr>
          <p:cNvPr id="393" name="Shape 393"/>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William Wilberforce</a:t>
            </a:r>
          </a:p>
        </p:txBody>
      </p:sp>
      <p:sp>
        <p:nvSpPr>
          <p:cNvPr id="400" name="Shape 400"/>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He had the courage to persevere in the midst of adversity.</a:t>
            </a: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
            </a:r>
            <a:br>
              <a:rPr lang="en-US" sz="2400" b="0" i="0" u="none" strike="noStrike" cap="none">
                <a:solidFill>
                  <a:srgbClr val="1C2B39"/>
                </a:solidFill>
                <a:latin typeface="Arial"/>
                <a:ea typeface="Arial"/>
                <a:cs typeface="Arial"/>
                <a:sym typeface="Arial"/>
              </a:rPr>
            </a:br>
            <a:r>
              <a:rPr lang="en-US" sz="2400" b="0" i="0" u="none" strike="noStrike" cap="none">
                <a:solidFill>
                  <a:srgbClr val="1C2B39"/>
                </a:solidFill>
                <a:latin typeface="Arial"/>
                <a:ea typeface="Arial"/>
                <a:cs typeface="Arial"/>
                <a:sym typeface="Arial"/>
              </a:rPr>
              <a:t>Wilberforce never gave up on his dream. He stayed the course. He put forth legislative bills. He influenced public opinion about the evils of slavery. He made the case for abolition. Finally in 1807, his 20-year labor paid off, as the House of Commons in Britain voted to the end the slave trade. Wilberforce wept at the realization of his dream coming true before his very own eyes.</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p:txBody>
      </p:sp>
      <p:sp>
        <p:nvSpPr>
          <p:cNvPr id="401" name="Shape 401"/>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571525" y="581400"/>
            <a:ext cx="7030546"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Heroes Hall of Fame Entry # 2 </a:t>
            </a:r>
          </a:p>
        </p:txBody>
      </p:sp>
      <p:sp>
        <p:nvSpPr>
          <p:cNvPr id="408" name="Shape 40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On one of the 4 sections of your paper, write a short summary detailing the life of William Wilberforce and how he exemplified bravery. </a:t>
            </a:r>
          </a:p>
        </p:txBody>
      </p:sp>
      <p:pic>
        <p:nvPicPr>
          <p:cNvPr id="409" name="Shape 409" descr="Hall-of-fame-logo | jimpg2_2015 | Flickr"/>
          <p:cNvPicPr preferRelativeResize="0"/>
          <p:nvPr/>
        </p:nvPicPr>
        <p:blipFill rotWithShape="1">
          <a:blip r:embed="rId3">
            <a:alphaModFix/>
          </a:blip>
          <a:srcRect/>
          <a:stretch/>
        </p:blipFill>
        <p:spPr>
          <a:xfrm>
            <a:off x="2698500" y="3470877"/>
            <a:ext cx="3747000" cy="2484574"/>
          </a:xfrm>
          <a:prstGeom prst="rect">
            <a:avLst/>
          </a:prstGeom>
          <a:noFill/>
          <a:ln>
            <a:noFill/>
          </a:ln>
        </p:spPr>
      </p:pic>
      <p:sp>
        <p:nvSpPr>
          <p:cNvPr id="410" name="Shape 410"/>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Hero # 3: D-Day Veterans</a:t>
            </a:r>
          </a:p>
        </p:txBody>
      </p:sp>
      <p:sp>
        <p:nvSpPr>
          <p:cNvPr id="417" name="Shape 417"/>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18" name="Shape 418" descr="As the country reflects on the 70th anniversary of D-Day, the Allied invasion of Normandy, veteran Tom Rice reflects on his experience fighting that day. He started his day in the skies, and things did not go as planned. Rice shared his experiences with our colleagues at KPBS in San Diego. Susan Murphy reports." title="D-Day veteran recalls moment he jumped over Normandy">
            <a:hlinkClick r:id="rId3"/>
          </p:cNvPr>
          <p:cNvSpPr/>
          <p:nvPr/>
        </p:nvSpPr>
        <p:spPr>
          <a:xfrm>
            <a:off x="2024500" y="2699775"/>
            <a:ext cx="4833500" cy="3625125"/>
          </a:xfrm>
          <a:prstGeom prst="rect">
            <a:avLst/>
          </a:prstGeom>
          <a:blipFill>
            <a:blip r:embed="rId4">
              <a:alphaModFix/>
            </a:blip>
            <a:stretch>
              <a:fillRect/>
            </a:stretch>
          </a:blipFill>
          <a:ln>
            <a:noFill/>
          </a:ln>
        </p:spPr>
      </p:sp>
      <p:sp>
        <p:nvSpPr>
          <p:cNvPr id="419" name="Shape 419"/>
          <p:cNvSpPr txBox="1"/>
          <p:nvPr/>
        </p:nvSpPr>
        <p:spPr>
          <a:xfrm>
            <a:off x="743725" y="1704500"/>
            <a:ext cx="7340100" cy="856200"/>
          </a:xfrm>
          <a:prstGeom prst="rect">
            <a:avLst/>
          </a:prstGeom>
          <a:noFill/>
          <a:ln>
            <a:noFill/>
          </a:ln>
        </p:spPr>
        <p:txBody>
          <a:bodyPr wrap="square" lIns="91425" tIns="91425" rIns="91425" bIns="91425" anchor="t" anchorCtr="0">
            <a:noAutofit/>
          </a:bodyPr>
          <a:lstStyle/>
          <a:p>
            <a:pPr lvl="0">
              <a:spcBef>
                <a:spcPts val="0"/>
              </a:spcBef>
              <a:buNone/>
            </a:pPr>
            <a:r>
              <a:rPr lang="en-US" sz="2400"/>
              <a:t>Watch as Tom Rice, a paratrooper and D-Day veteran shares his 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571525" y="581400"/>
            <a:ext cx="766704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Heroes Hall of Fame Entry # 3 </a:t>
            </a:r>
          </a:p>
        </p:txBody>
      </p:sp>
      <p:sp>
        <p:nvSpPr>
          <p:cNvPr id="426" name="Shape 426"/>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On one of the 4 sections of your paper, write a short summary detailing the story of D-Day and how D-Day veterans exemplified bravery. </a:t>
            </a:r>
          </a:p>
        </p:txBody>
      </p:sp>
      <p:pic>
        <p:nvPicPr>
          <p:cNvPr id="427" name="Shape 427" descr="Hall-of-fame-logo | jimpg2_2015 | Flickr"/>
          <p:cNvPicPr preferRelativeResize="0"/>
          <p:nvPr/>
        </p:nvPicPr>
        <p:blipFill rotWithShape="1">
          <a:blip r:embed="rId3">
            <a:alphaModFix/>
          </a:blip>
          <a:srcRect/>
          <a:stretch/>
        </p:blipFill>
        <p:spPr>
          <a:xfrm>
            <a:off x="2698500" y="3428602"/>
            <a:ext cx="3747000" cy="2484574"/>
          </a:xfrm>
          <a:prstGeom prst="rect">
            <a:avLst/>
          </a:prstGeom>
          <a:noFill/>
          <a:ln>
            <a:noFill/>
          </a:ln>
        </p:spPr>
      </p:pic>
      <p:sp>
        <p:nvSpPr>
          <p:cNvPr id="428" name="Shape 428"/>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571524" y="581400"/>
            <a:ext cx="7245699"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Heroes Hall of Fame Entry # 4 </a:t>
            </a:r>
          </a:p>
        </p:txBody>
      </p:sp>
      <p:sp>
        <p:nvSpPr>
          <p:cNvPr id="435" name="Shape 43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On your last section of paper, write a short summary detailing the life of a brave individual who lived either in the past or in the present. Explain how he/she has exemplified bravery. </a:t>
            </a:r>
          </a:p>
        </p:txBody>
      </p:sp>
      <p:pic>
        <p:nvPicPr>
          <p:cNvPr id="436" name="Shape 436" descr="Hall-of-fame-logo | jimpg2_2015 | Flickr"/>
          <p:cNvPicPr preferRelativeResize="0"/>
          <p:nvPr/>
        </p:nvPicPr>
        <p:blipFill rotWithShape="1">
          <a:blip r:embed="rId3">
            <a:alphaModFix/>
          </a:blip>
          <a:srcRect/>
          <a:stretch/>
        </p:blipFill>
        <p:spPr>
          <a:xfrm>
            <a:off x="2698500" y="3555352"/>
            <a:ext cx="3747000" cy="2484574"/>
          </a:xfrm>
          <a:prstGeom prst="rect">
            <a:avLst/>
          </a:prstGeom>
          <a:noFill/>
          <a:ln>
            <a:noFill/>
          </a:ln>
        </p:spPr>
      </p:pic>
      <p:sp>
        <p:nvSpPr>
          <p:cNvPr id="437" name="Shape 437"/>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Bravery Bucket List</a:t>
            </a:r>
          </a:p>
        </p:txBody>
      </p:sp>
      <p:sp>
        <p:nvSpPr>
          <p:cNvPr id="444" name="Shape 444"/>
          <p:cNvSpPr txBox="1">
            <a:spLocks noGrp="1"/>
          </p:cNvSpPr>
          <p:nvPr>
            <p:ph type="body" idx="1"/>
          </p:nvPr>
        </p:nvSpPr>
        <p:spPr>
          <a:xfrm>
            <a:off x="571525" y="2753687"/>
            <a:ext cx="4278553" cy="4104313"/>
          </a:xfrm>
          <a:prstGeom prst="rect">
            <a:avLst/>
          </a:prstGeom>
          <a:noFill/>
          <a:ln>
            <a:noFill/>
          </a:ln>
        </p:spPr>
        <p:txBody>
          <a:bodyPr wrap="square" lIns="91425" tIns="91425" rIns="91425" bIns="91425" anchor="t" anchorCtr="0">
            <a:noAutofit/>
          </a:bodyPr>
          <a:lstStyle/>
          <a:p>
            <a:pPr marL="457200" marR="0" lvl="0" indent="-381000" algn="l" rtl="0">
              <a:lnSpc>
                <a:spcPct val="100000"/>
              </a:lnSpc>
              <a:spcBef>
                <a:spcPts val="0"/>
              </a:spcBef>
              <a:spcAft>
                <a:spcPts val="0"/>
              </a:spcAft>
              <a:buClr>
                <a:schemeClr val="dk2"/>
              </a:buClr>
              <a:buSzPct val="100000"/>
              <a:buFont typeface="Arial"/>
              <a:buChar char="•"/>
            </a:pPr>
            <a:r>
              <a:rPr lang="en-US" sz="1800" b="0" i="0" u="none" strike="noStrike" cap="none">
                <a:solidFill>
                  <a:srgbClr val="1C2B39"/>
                </a:solidFill>
                <a:latin typeface="Arial"/>
                <a:ea typeface="Arial"/>
                <a:cs typeface="Arial"/>
                <a:sym typeface="Arial"/>
              </a:rPr>
              <a:t>Try a food that you've never tried before.</a:t>
            </a:r>
          </a:p>
          <a:p>
            <a:pPr marL="457200" marR="0" lvl="0" indent="-381000" algn="l" rtl="0">
              <a:lnSpc>
                <a:spcPct val="100000"/>
              </a:lnSpc>
              <a:spcBef>
                <a:spcPts val="1600"/>
              </a:spcBef>
              <a:spcAft>
                <a:spcPts val="0"/>
              </a:spcAft>
              <a:buClr>
                <a:schemeClr val="dk2"/>
              </a:buClr>
              <a:buSzPct val="100000"/>
              <a:buFont typeface="Arial"/>
              <a:buChar char="•"/>
            </a:pPr>
            <a:r>
              <a:rPr lang="en-US" sz="1800" b="0" i="0" u="none" strike="noStrike" cap="none">
                <a:solidFill>
                  <a:srgbClr val="1C2B39"/>
                </a:solidFill>
                <a:latin typeface="Arial"/>
                <a:ea typeface="Arial"/>
                <a:cs typeface="Arial"/>
                <a:sym typeface="Arial"/>
              </a:rPr>
              <a:t>Engage in a new experience.</a:t>
            </a:r>
          </a:p>
          <a:p>
            <a:pPr marL="457200" marR="0" lvl="0" indent="-381000" algn="l" rtl="0">
              <a:lnSpc>
                <a:spcPct val="100000"/>
              </a:lnSpc>
              <a:spcBef>
                <a:spcPts val="1600"/>
              </a:spcBef>
              <a:spcAft>
                <a:spcPts val="0"/>
              </a:spcAft>
              <a:buClr>
                <a:schemeClr val="dk2"/>
              </a:buClr>
              <a:buSzPct val="100000"/>
              <a:buFont typeface="Arial"/>
              <a:buChar char="•"/>
            </a:pPr>
            <a:r>
              <a:rPr lang="en-US" sz="1800" b="0" i="0" u="none" strike="noStrike" cap="none">
                <a:solidFill>
                  <a:srgbClr val="1C2B39"/>
                </a:solidFill>
                <a:latin typeface="Arial"/>
                <a:ea typeface="Arial"/>
                <a:cs typeface="Arial"/>
                <a:sym typeface="Arial"/>
              </a:rPr>
              <a:t>Do something that might be a little risky such as skateboarding or riding a bike for the first time.</a:t>
            </a:r>
          </a:p>
          <a:p>
            <a:pPr marL="457200" marR="0" lvl="0" indent="-381000" algn="l" rtl="0">
              <a:lnSpc>
                <a:spcPct val="100000"/>
              </a:lnSpc>
              <a:spcBef>
                <a:spcPts val="1600"/>
              </a:spcBef>
              <a:spcAft>
                <a:spcPts val="0"/>
              </a:spcAft>
              <a:buClr>
                <a:schemeClr val="dk2"/>
              </a:buClr>
              <a:buSzPct val="100000"/>
              <a:buFont typeface="Arial"/>
              <a:buChar char="•"/>
            </a:pPr>
            <a:r>
              <a:rPr lang="en-US" sz="1800" b="0" i="0" u="none" strike="noStrike" cap="none">
                <a:solidFill>
                  <a:srgbClr val="1C2B39"/>
                </a:solidFill>
                <a:latin typeface="Arial"/>
                <a:ea typeface="Arial"/>
                <a:cs typeface="Arial"/>
                <a:sym typeface="Arial"/>
              </a:rPr>
              <a:t>Stand up for a person who is being bullied.</a:t>
            </a:r>
          </a:p>
          <a:p>
            <a:pPr marL="457200" marR="0" lvl="0" indent="-381000" algn="l" rtl="0">
              <a:lnSpc>
                <a:spcPct val="100000"/>
              </a:lnSpc>
              <a:spcBef>
                <a:spcPts val="1600"/>
              </a:spcBef>
              <a:spcAft>
                <a:spcPts val="0"/>
              </a:spcAft>
              <a:buClr>
                <a:schemeClr val="dk2"/>
              </a:buClr>
              <a:buSzPct val="111111"/>
              <a:buFont typeface="Arial"/>
              <a:buChar char="•"/>
            </a:pPr>
            <a:r>
              <a:rPr lang="en-US" sz="1800" b="0" i="0" u="none" strike="noStrike" cap="none">
                <a:solidFill>
                  <a:schemeClr val="dk1"/>
                </a:solidFill>
                <a:latin typeface="Arial"/>
                <a:ea typeface="Arial"/>
                <a:cs typeface="Arial"/>
                <a:sym typeface="Arial"/>
              </a:rPr>
              <a:t>Stand up for yourself.</a:t>
            </a:r>
            <a:r>
              <a:rPr lang="en-US" sz="2000" b="0" i="0" u="none" strike="noStrike" cap="none">
                <a:solidFill>
                  <a:srgbClr val="1C2B39"/>
                </a:solidFill>
                <a:latin typeface="Arial"/>
                <a:ea typeface="Arial"/>
                <a:cs typeface="Arial"/>
                <a:sym typeface="Arial"/>
              </a:rPr>
              <a:t/>
            </a:r>
            <a:br>
              <a:rPr lang="en-US" sz="2000" b="0" i="0" u="none" strike="noStrike" cap="none">
                <a:solidFill>
                  <a:srgbClr val="1C2B39"/>
                </a:solidFill>
                <a:latin typeface="Arial"/>
                <a:ea typeface="Arial"/>
                <a:cs typeface="Arial"/>
                <a:sym typeface="Arial"/>
              </a:rPr>
            </a:br>
            <a:endParaRPr lang="en-US" sz="2000" b="0" i="0" u="none" strike="noStrike" cap="none">
              <a:solidFill>
                <a:srgbClr val="1C2B39"/>
              </a:solidFill>
              <a:latin typeface="Arial"/>
              <a:ea typeface="Arial"/>
              <a:cs typeface="Arial"/>
              <a:sym typeface="Arial"/>
            </a:endParaRPr>
          </a:p>
        </p:txBody>
      </p:sp>
      <p:sp>
        <p:nvSpPr>
          <p:cNvPr id="445" name="Shape 445"/>
          <p:cNvSpPr txBox="1"/>
          <p:nvPr/>
        </p:nvSpPr>
        <p:spPr>
          <a:xfrm>
            <a:off x="4707605" y="2912329"/>
            <a:ext cx="4167454" cy="3582900"/>
          </a:xfrm>
          <a:prstGeom prst="rect">
            <a:avLst/>
          </a:prstGeom>
          <a:noFill/>
          <a:ln>
            <a:noFill/>
          </a:ln>
        </p:spPr>
        <p:txBody>
          <a:bodyPr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ct val="100000"/>
              <a:buFont typeface="Arial"/>
              <a:buChar char="•"/>
            </a:pPr>
            <a:r>
              <a:rPr lang="en-US" sz="1800" b="0" i="0" u="none" strike="noStrike" cap="none">
                <a:solidFill>
                  <a:srgbClr val="000000"/>
                </a:solidFill>
                <a:latin typeface="Arial"/>
                <a:ea typeface="Arial"/>
                <a:cs typeface="Arial"/>
                <a:sym typeface="Arial"/>
              </a:rPr>
              <a:t>Help out a person or animal in need.</a:t>
            </a:r>
          </a:p>
          <a:p>
            <a:pPr marL="571500" marR="0" lvl="0" indent="-342900" algn="l" rtl="0">
              <a:lnSpc>
                <a:spcPct val="100000"/>
              </a:lnSpc>
              <a:spcBef>
                <a:spcPts val="0"/>
              </a:spcBef>
              <a:spcAft>
                <a:spcPts val="0"/>
              </a:spcAft>
              <a:buClr>
                <a:srgbClr val="000000"/>
              </a:buClr>
              <a:buSzPct val="100000"/>
              <a:buFont typeface="Arial"/>
              <a:buChar char="•"/>
            </a:pPr>
            <a:r>
              <a:rPr lang="en-US" sz="1800" b="0" i="0" u="none" strike="noStrike" cap="none">
                <a:solidFill>
                  <a:srgbClr val="000000"/>
                </a:solidFill>
                <a:latin typeface="Arial"/>
                <a:ea typeface="Arial"/>
                <a:cs typeface="Arial"/>
                <a:sym typeface="Arial"/>
              </a:rPr>
              <a:t>Do something by yourself for the first time.</a:t>
            </a:r>
          </a:p>
          <a:p>
            <a:pPr marL="571500" marR="0" lvl="0" indent="-342900" algn="l" rtl="0">
              <a:lnSpc>
                <a:spcPct val="100000"/>
              </a:lnSpc>
              <a:spcBef>
                <a:spcPts val="0"/>
              </a:spcBef>
              <a:spcAft>
                <a:spcPts val="0"/>
              </a:spcAft>
              <a:buClr>
                <a:srgbClr val="000000"/>
              </a:buClr>
              <a:buSzPct val="100000"/>
              <a:buFont typeface="Arial"/>
              <a:buChar char="•"/>
            </a:pPr>
            <a:r>
              <a:rPr lang="en-US" sz="1800" b="0" i="0" u="none" strike="noStrike" cap="none">
                <a:solidFill>
                  <a:srgbClr val="000000"/>
                </a:solidFill>
                <a:latin typeface="Arial"/>
                <a:ea typeface="Arial"/>
                <a:cs typeface="Arial"/>
                <a:sym typeface="Arial"/>
              </a:rPr>
              <a:t>Make a presentation about something you believe in.</a:t>
            </a:r>
          </a:p>
          <a:p>
            <a:pPr marL="571500" marR="0" lvl="0" indent="-342900" algn="l" rtl="0">
              <a:lnSpc>
                <a:spcPct val="100000"/>
              </a:lnSpc>
              <a:spcBef>
                <a:spcPts val="0"/>
              </a:spcBef>
              <a:spcAft>
                <a:spcPts val="0"/>
              </a:spcAft>
              <a:buClr>
                <a:srgbClr val="000000"/>
              </a:buClr>
              <a:buSzPct val="100000"/>
              <a:buFont typeface="Arial"/>
              <a:buChar char="•"/>
            </a:pPr>
            <a:r>
              <a:rPr lang="en-US" sz="1800" b="0" i="0" u="none" strike="noStrike" cap="none">
                <a:solidFill>
                  <a:srgbClr val="000000"/>
                </a:solidFill>
                <a:latin typeface="Arial"/>
                <a:ea typeface="Arial"/>
                <a:cs typeface="Arial"/>
                <a:sym typeface="Arial"/>
              </a:rPr>
              <a:t>Stand up against racism or prejudice.</a:t>
            </a:r>
          </a:p>
          <a:p>
            <a:pPr marL="571500" marR="0" lvl="0" indent="-342900" algn="l" rtl="0">
              <a:lnSpc>
                <a:spcPct val="100000"/>
              </a:lnSpc>
              <a:spcBef>
                <a:spcPts val="0"/>
              </a:spcBef>
              <a:spcAft>
                <a:spcPts val="0"/>
              </a:spcAft>
              <a:buClr>
                <a:srgbClr val="000000"/>
              </a:buClr>
              <a:buSzPct val="100000"/>
              <a:buFont typeface="Arial"/>
              <a:buChar char="•"/>
            </a:pPr>
            <a:r>
              <a:rPr lang="en-US" sz="1800" b="0" i="0" u="none" strike="noStrike" cap="none">
                <a:solidFill>
                  <a:srgbClr val="000000"/>
                </a:solidFill>
                <a:latin typeface="Arial"/>
                <a:ea typeface="Arial"/>
                <a:cs typeface="Arial"/>
                <a:sym typeface="Arial"/>
              </a:rPr>
              <a:t>Sign up for a program or class that intimidates you.</a:t>
            </a:r>
            <a:br>
              <a:rPr lang="en-US" sz="1800" b="0" i="0" u="none" strike="noStrike" cap="none">
                <a:solidFill>
                  <a:srgbClr val="000000"/>
                </a:solidFill>
                <a:latin typeface="Arial"/>
                <a:ea typeface="Arial"/>
                <a:cs typeface="Arial"/>
                <a:sym typeface="Arial"/>
              </a:rPr>
            </a:br>
            <a:endParaRPr lang="en-US" sz="1800" b="0" i="0" u="none" strike="noStrike" cap="none">
              <a:solidFill>
                <a:srgbClr val="000000"/>
              </a:solidFill>
              <a:latin typeface="Arial"/>
              <a:ea typeface="Arial"/>
              <a:cs typeface="Arial"/>
              <a:sym typeface="Arial"/>
            </a:endParaRPr>
          </a:p>
        </p:txBody>
      </p:sp>
      <p:sp>
        <p:nvSpPr>
          <p:cNvPr id="446" name="Shape 446"/>
          <p:cNvSpPr txBox="1"/>
          <p:nvPr/>
        </p:nvSpPr>
        <p:spPr>
          <a:xfrm>
            <a:off x="497400" y="1774882"/>
            <a:ext cx="8646600" cy="708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a:solidFill>
                  <a:srgbClr val="000000"/>
                </a:solidFill>
                <a:latin typeface="Arial"/>
                <a:ea typeface="Arial"/>
                <a:cs typeface="Arial"/>
                <a:sym typeface="Arial"/>
              </a:rPr>
              <a:t>Create your own bravery bucket list. Use the ideas below for inspiration! Once your bucket list is complete, make a plan to accomplish it! </a:t>
            </a:r>
          </a:p>
        </p:txBody>
      </p:sp>
      <p:sp>
        <p:nvSpPr>
          <p:cNvPr id="447" name="Shape 447"/>
          <p:cNvSpPr txBox="1">
            <a:spLocks noGrp="1"/>
          </p:cNvSpPr>
          <p:nvPr>
            <p:ph type="sldNum" idx="4294967295"/>
          </p:nvPr>
        </p:nvSpPr>
        <p:spPr>
          <a:xfrm>
            <a:off x="8083826" y="6324900"/>
            <a:ext cx="95014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7200" b="0" i="0" u="none" strike="noStrike" cap="none">
                <a:solidFill>
                  <a:srgbClr val="FFFFFF"/>
                </a:solidFill>
                <a:latin typeface="Arial Black"/>
                <a:ea typeface="Arial Black"/>
                <a:cs typeface="Arial Black"/>
                <a:sym typeface="Arial Black"/>
              </a:rPr>
              <a:t/>
            </a:r>
            <a:br>
              <a:rPr lang="en-US" sz="7200" b="0" i="0" u="none" strike="noStrike" cap="none">
                <a:solidFill>
                  <a:srgbClr val="FFFFFF"/>
                </a:solidFill>
                <a:latin typeface="Arial Black"/>
                <a:ea typeface="Arial Black"/>
                <a:cs typeface="Arial Black"/>
                <a:sym typeface="Arial Black"/>
              </a:rPr>
            </a:br>
            <a:endParaRPr lang="en-US" sz="72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FFFFFF"/>
              </a:buClr>
              <a:buSzPct val="25000"/>
              <a:buFont typeface="Arial Black"/>
              <a:buNone/>
            </a:pPr>
            <a:r>
              <a:rPr lang="en-US" sz="6600" b="0" i="0" u="none" strike="noStrike" cap="none">
                <a:solidFill>
                  <a:srgbClr val="FFFFFF"/>
                </a:solidFill>
                <a:latin typeface="Arial Black"/>
                <a:ea typeface="Arial Black"/>
                <a:cs typeface="Arial Black"/>
                <a:sym typeface="Arial Black"/>
              </a:rPr>
              <a:t>Reflect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Graffiti Reflection</a:t>
            </a:r>
          </a:p>
        </p:txBody>
      </p:sp>
      <p:sp>
        <p:nvSpPr>
          <p:cNvPr id="460" name="Shape 460"/>
          <p:cNvSpPr txBox="1">
            <a:spLocks noGrp="1"/>
          </p:cNvSpPr>
          <p:nvPr>
            <p:ph type="body" idx="1"/>
          </p:nvPr>
        </p:nvSpPr>
        <p:spPr>
          <a:xfrm>
            <a:off x="613350" y="1749075"/>
            <a:ext cx="8055521"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Using what you’ve learned this week, draw pictures or write words on a piece of paper that represent what bravery means to you. Share your art with your group.</a:t>
            </a: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sp>
        <p:nvSpPr>
          <p:cNvPr id="461" name="Shape 461"/>
          <p:cNvSpPr txBox="1">
            <a:spLocks noGrp="1"/>
          </p:cNvSpPr>
          <p:nvPr>
            <p:ph type="sldNum" idx="4294967295"/>
          </p:nvPr>
        </p:nvSpPr>
        <p:spPr>
          <a:xfrm>
            <a:off x="8011486" y="6324900"/>
            <a:ext cx="102248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Reflect</a:t>
            </a:r>
          </a:p>
        </p:txBody>
      </p:sp>
      <p:pic>
        <p:nvPicPr>
          <p:cNvPr id="462" name="Shape 462" descr="File:Pushkin doodle.jpg - Wikimedia Commons"/>
          <p:cNvPicPr preferRelativeResize="0"/>
          <p:nvPr/>
        </p:nvPicPr>
        <p:blipFill rotWithShape="1">
          <a:blip r:embed="rId3">
            <a:alphaModFix/>
          </a:blip>
          <a:srcRect/>
          <a:stretch/>
        </p:blipFill>
        <p:spPr>
          <a:xfrm>
            <a:off x="3636712" y="3656975"/>
            <a:ext cx="1870575" cy="2370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ctr" anchorCtr="0">
            <a:noAutofit/>
          </a:bodyPr>
          <a:lstStyle/>
          <a:p>
            <a:pPr marL="0" marR="0" lvl="0" indent="0" rtl="0">
              <a:lnSpc>
                <a:spcPct val="100000"/>
              </a:lnSpc>
              <a:spcBef>
                <a:spcPts val="0"/>
              </a:spcBef>
              <a:spcAft>
                <a:spcPts val="0"/>
              </a:spcAft>
              <a:buClr>
                <a:schemeClr val="dk1"/>
              </a:buClr>
              <a:buSzPct val="25000"/>
              <a:buFont typeface="Calibri"/>
              <a:buNone/>
            </a:pPr>
            <a:r>
              <a:rPr lang="en-US" sz="4800">
                <a:solidFill>
                  <a:srgbClr val="1A4625"/>
                </a:solidFill>
              </a:rPr>
              <a:t>Bravery</a:t>
            </a:r>
          </a:p>
        </p:txBody>
      </p:sp>
      <p:sp>
        <p:nvSpPr>
          <p:cNvPr id="267" name="Shape 267"/>
          <p:cNvSpPr txBox="1">
            <a:spLocks noGrp="1"/>
          </p:cNvSpPr>
          <p:nvPr>
            <p:ph type="body" idx="2"/>
          </p:nvPr>
        </p:nvSpPr>
        <p:spPr>
          <a:xfrm>
            <a:off x="3930650" y="3847175"/>
            <a:ext cx="4648200" cy="1776300"/>
          </a:xfrm>
          <a:prstGeom prst="rect">
            <a:avLst/>
          </a:prstGeom>
        </p:spPr>
        <p:txBody>
          <a:bodyPr wrap="square" lIns="91425" tIns="91425" rIns="91425" bIns="91425" anchor="t" anchorCtr="0">
            <a:noAutofit/>
          </a:bodyPr>
          <a:lstStyle/>
          <a:p>
            <a:pPr lvl="0" rtl="0">
              <a:lnSpc>
                <a:spcPct val="100000"/>
              </a:lnSpc>
              <a:spcBef>
                <a:spcPts val="0"/>
              </a:spcBef>
              <a:spcAft>
                <a:spcPts val="0"/>
              </a:spcAft>
              <a:buClr>
                <a:schemeClr val="dk1"/>
              </a:buClr>
              <a:buSzPct val="25000"/>
              <a:buFont typeface="Calibri"/>
              <a:buNone/>
            </a:pPr>
            <a:r>
              <a:rPr lang="en-US" sz="3600">
                <a:solidFill>
                  <a:srgbClr val="4EC3E0"/>
                </a:solidFill>
              </a:rPr>
              <a:t>Describe what it means to be brave. </a:t>
            </a:r>
          </a:p>
          <a:p>
            <a:pPr lvl="0">
              <a:spcBef>
                <a:spcPts val="0"/>
              </a:spcBef>
              <a:buNone/>
            </a:pPr>
            <a:endParaRPr sz="3600">
              <a:solidFill>
                <a:srgbClr val="4EC3E0"/>
              </a:solidFill>
            </a:endParaRPr>
          </a:p>
        </p:txBody>
      </p:sp>
      <p:sp>
        <p:nvSpPr>
          <p:cNvPr id="268" name="Shape 268"/>
          <p:cNvSpPr txBox="1">
            <a:spLocks noGrp="1"/>
          </p:cNvSpPr>
          <p:nvPr>
            <p:ph type="sldNum" idx="4294967295"/>
          </p:nvPr>
        </p:nvSpPr>
        <p:spPr>
          <a:xfrm>
            <a:off x="8083826" y="6324900"/>
            <a:ext cx="950100"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a:solidFill>
                  <a:srgbClr val="000000"/>
                </a:solidFill>
                <a:latin typeface="Arial"/>
                <a:ea typeface="Arial"/>
                <a:cs typeface="Arial"/>
                <a:sym typeface="Arial"/>
              </a:rPr>
              <a:t>Understand</a:t>
            </a:r>
          </a:p>
        </p:txBody>
      </p:sp>
      <p:pic>
        <p:nvPicPr>
          <p:cNvPr id="269" name="Shape 269"/>
          <p:cNvPicPr preferRelativeResize="0"/>
          <p:nvPr/>
        </p:nvPicPr>
        <p:blipFill>
          <a:blip r:embed="rId3">
            <a:alphaModFix/>
          </a:blip>
          <a:stretch>
            <a:fillRect/>
          </a:stretch>
        </p:blipFill>
        <p:spPr>
          <a:xfrm>
            <a:off x="406900" y="1885950"/>
            <a:ext cx="3086100" cy="308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274637"/>
            <a:ext cx="8229600" cy="1002226"/>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1" i="0" u="none" strike="noStrike" cap="none">
                <a:solidFill>
                  <a:schemeClr val="dk2"/>
                </a:solidFill>
                <a:latin typeface="Arial Black"/>
                <a:ea typeface="Arial Black"/>
                <a:cs typeface="Arial Black"/>
                <a:sym typeface="Arial Black"/>
              </a:rPr>
              <a:t>Fairness</a:t>
            </a:r>
          </a:p>
        </p:txBody>
      </p:sp>
      <p:sp>
        <p:nvSpPr>
          <p:cNvPr id="275" name="Shape 275"/>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Fairness means to…</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Play by the rules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Take turns and share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Be open-minded; listen to others</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Don’t take advantage of others</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Don’t blame others carelessly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Treat all people fairly</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276" name="Shape 276"/>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sp>
        <p:nvSpPr>
          <p:cNvPr id="277" name="Shape 277"/>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SzPct val="25000"/>
              <a:buFont typeface="Arial"/>
              <a:buNone/>
            </a:pPr>
            <a:r>
              <a:rPr lang="en-US" sz="1600" b="0" i="0" u="none" strike="noStrike" cap="none">
                <a:solidFill>
                  <a:schemeClr val="dk2"/>
                </a:solidFill>
                <a:latin typeface="Arial"/>
                <a:ea typeface="Arial"/>
                <a:cs typeface="Arial"/>
                <a:sym typeface="Arial"/>
              </a:rPr>
              <a:t>Day 1</a:t>
            </a:r>
          </a:p>
        </p:txBody>
      </p:sp>
      <p:pic>
        <p:nvPicPr>
          <p:cNvPr id="278" name="Shape 278"/>
          <p:cNvPicPr preferRelativeResize="0"/>
          <p:nvPr/>
        </p:nvPicPr>
        <p:blipFill rotWithShape="1">
          <a:blip r:embed="rId3">
            <a:alphaModFix/>
          </a:blip>
          <a:srcRect/>
          <a:stretch/>
        </p:blipFill>
        <p:spPr>
          <a:xfrm>
            <a:off x="-2572" y="-16052"/>
            <a:ext cx="9146573" cy="69322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571525" y="581400"/>
            <a:ext cx="6522900" cy="860700"/>
          </a:xfrm>
          <a:prstGeom prst="rect">
            <a:avLst/>
          </a:prstGeom>
        </p:spPr>
        <p:txBody>
          <a:bodyPr wrap="square" lIns="91425" tIns="91425" rIns="91425" bIns="91425" anchor="ctr" anchorCtr="0">
            <a:noAutofit/>
          </a:bodyPr>
          <a:lstStyle/>
          <a:p>
            <a:pPr lvl="0" rtl="0">
              <a:spcBef>
                <a:spcPts val="0"/>
              </a:spcBef>
              <a:buNone/>
            </a:pPr>
            <a:r>
              <a:rPr lang="en-US" sz="3400"/>
              <a:t>Mental Bravery: Overcoming Fear of Water</a:t>
            </a:r>
          </a:p>
        </p:txBody>
      </p:sp>
      <p:sp>
        <p:nvSpPr>
          <p:cNvPr id="285" name="Shape 285" descr="Two childhood experiences with water left Attis Clopton with a phobia that lasted for decades, until another major life event inspired him to face his fears.  Produced by: Leslye Davis  Read the story here: http://nyti.ms/1n4NsRh  Subscribe to the Times Video newsletter for free and get a handpicked selection of the best videos from The New York Times every week: http://bit.ly/timesvideonewsletter  Subscribe on YouTube: http://bit.ly/U8Ys7n  Watch more videos at: http://nytimes.com/video   ---------------------------------------------------------------   Want more from The New York Times?   Twitter: https://twitter.com/nytvideo   Facebook: https://www.facebook.com/nytimes   Google+: https://plus.google.com/+nytimes/   Whether it's reporting on conflicts abroad and political divisions at home, or covering the latest style trends and scientific developments, New York Times video journalists provide a revealing and unforgettable view of the world. It's all the news that's fit to watch. On YouTube.   A Liquid Fear | The New York Times http://www.youtube.com/user/TheNewYorkTimes" title="A Liquid Fear | The New York Times">
            <a:hlinkClick r:id="rId3"/>
          </p:cNvPr>
          <p:cNvSpPr/>
          <p:nvPr/>
        </p:nvSpPr>
        <p:spPr>
          <a:xfrm>
            <a:off x="709900" y="1640925"/>
            <a:ext cx="6094500" cy="4570875"/>
          </a:xfrm>
          <a:prstGeom prst="rect">
            <a:avLst/>
          </a:prstGeom>
          <a:blipFill>
            <a:blip r:embed="rId4">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omic Sans MS"/>
              <a:buNone/>
            </a:pPr>
            <a:r>
              <a:rPr lang="en-US" sz="3200" b="1" i="0" u="none" strike="noStrike" cap="none">
                <a:solidFill>
                  <a:srgbClr val="1A4625"/>
                </a:solidFill>
                <a:latin typeface="Comic Sans MS"/>
                <a:ea typeface="Comic Sans MS"/>
                <a:cs typeface="Comic Sans MS"/>
                <a:sym typeface="Comic Sans MS"/>
              </a:rPr>
              <a:t>Questions for the Class</a:t>
            </a:r>
          </a:p>
        </p:txBody>
      </p:sp>
      <p:sp>
        <p:nvSpPr>
          <p:cNvPr id="291" name="Shape 291"/>
          <p:cNvSpPr txBox="1">
            <a:spLocks noGrp="1"/>
          </p:cNvSpPr>
          <p:nvPr>
            <p:ph type="body" idx="1"/>
          </p:nvPr>
        </p:nvSpPr>
        <p:spPr>
          <a:xfrm>
            <a:off x="613350" y="1708400"/>
            <a:ext cx="8261400" cy="4364100"/>
          </a:xfrm>
          <a:prstGeom prst="rect">
            <a:avLst/>
          </a:prstGeom>
          <a:noFill/>
          <a:ln>
            <a:noFill/>
          </a:ln>
        </p:spPr>
        <p:txBody>
          <a:bodyPr wrap="square" lIns="91425" tIns="91425" rIns="91425" bIns="91425" anchor="t" anchorCtr="0">
            <a:noAutofit/>
          </a:bodyPr>
          <a:lstStyle/>
          <a:p>
            <a:pPr marL="457200" marR="0" lvl="0" indent="-457200" algn="l" rtl="0">
              <a:lnSpc>
                <a:spcPct val="100000"/>
              </a:lnSpc>
              <a:spcBef>
                <a:spcPts val="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Why was Attis afraid of water?</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How did he overcome his fear?</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Did other people help?</a:t>
            </a:r>
          </a:p>
          <a:p>
            <a:pPr marL="457200" marR="0" lvl="0" indent="-457200" algn="l" rtl="0">
              <a:lnSpc>
                <a:spcPct val="100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Do you think overcoming his fear of water will give him more confidence in the future?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omic Sans MS"/>
              <a:buNone/>
            </a:pPr>
            <a:r>
              <a:rPr lang="en-US"/>
              <a:t>Moral Bravery: </a:t>
            </a:r>
            <a:r>
              <a:rPr lang="en-US" sz="3200" b="1" i="0" u="none" strike="noStrike" cap="none">
                <a:solidFill>
                  <a:srgbClr val="1A4625"/>
                </a:solidFill>
                <a:latin typeface="Comic Sans MS"/>
                <a:ea typeface="Comic Sans MS"/>
                <a:cs typeface="Comic Sans MS"/>
                <a:sym typeface="Comic Sans MS"/>
              </a:rPr>
              <a:t>Soldier Defends Worker</a:t>
            </a:r>
          </a:p>
        </p:txBody>
      </p:sp>
      <p:sp>
        <p:nvSpPr>
          <p:cNvPr id="297" name="Shape 297" descr="From the show &quot;What Would You Do&quot; an American soldier instinctively defends a Muslim deli worker being harassed." title="Soldier Defends Muslim Worker">
            <a:hlinkClick r:id="rId3"/>
          </p:cNvPr>
          <p:cNvSpPr/>
          <p:nvPr/>
        </p:nvSpPr>
        <p:spPr>
          <a:xfrm>
            <a:off x="689550" y="1518825"/>
            <a:ext cx="6397525" cy="4798150"/>
          </a:xfrm>
          <a:prstGeom prst="rect">
            <a:avLst/>
          </a:prstGeom>
          <a:blipFill>
            <a:blip r:embed="rId4">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omic Sans MS"/>
              <a:buNone/>
            </a:pPr>
            <a:r>
              <a:rPr lang="en-US" sz="3200" b="1" i="0" u="none" strike="noStrike" cap="none">
                <a:solidFill>
                  <a:srgbClr val="1A4625"/>
                </a:solidFill>
                <a:latin typeface="Comic Sans MS"/>
                <a:ea typeface="Comic Sans MS"/>
                <a:cs typeface="Comic Sans MS"/>
                <a:sym typeface="Comic Sans MS"/>
              </a:rPr>
              <a:t>Questions for the class</a:t>
            </a:r>
          </a:p>
        </p:txBody>
      </p:sp>
      <p:sp>
        <p:nvSpPr>
          <p:cNvPr id="303" name="Shape 303"/>
          <p:cNvSpPr txBox="1">
            <a:spLocks noGrp="1"/>
          </p:cNvSpPr>
          <p:nvPr>
            <p:ph type="body" idx="1"/>
          </p:nvPr>
        </p:nvSpPr>
        <p:spPr>
          <a:xfrm>
            <a:off x="613350" y="1708400"/>
            <a:ext cx="8261400" cy="43641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How did the soldier show bravery?</a:t>
            </a:r>
          </a:p>
          <a:p>
            <a:pPr marL="457200" marR="0" lvl="0" indent="-457200" algn="l" rtl="0">
              <a:lnSpc>
                <a:spcPct val="115000"/>
              </a:lnSpc>
              <a:spcBef>
                <a:spcPts val="1600"/>
              </a:spcBef>
              <a:spcAft>
                <a:spcPts val="0"/>
              </a:spcAft>
              <a:buClr>
                <a:schemeClr val="dk2"/>
              </a:buClr>
              <a:buSzPct val="100000"/>
              <a:buFont typeface="Arial"/>
              <a:buChar char="•"/>
            </a:pPr>
            <a:r>
              <a:rPr lang="en-US" sz="2800" b="0" i="0" u="none" strike="noStrike" cap="none">
                <a:solidFill>
                  <a:srgbClr val="1C2B39"/>
                </a:solidFill>
                <a:latin typeface="Comic Sans MS"/>
                <a:ea typeface="Comic Sans MS"/>
                <a:cs typeface="Comic Sans MS"/>
                <a:sym typeface="Comic Sans MS"/>
              </a:rPr>
              <a:t>Why is bravery important in social situations?</a:t>
            </a:r>
          </a:p>
          <a:p>
            <a:pPr marL="457200" marR="0" lvl="0" indent="-457200" algn="l" rtl="0">
              <a:lnSpc>
                <a:spcPct val="115000"/>
              </a:lnSpc>
              <a:spcBef>
                <a:spcPts val="1600"/>
              </a:spcBef>
              <a:spcAft>
                <a:spcPts val="0"/>
              </a:spcAft>
              <a:buClr>
                <a:schemeClr val="dk2"/>
              </a:buClr>
              <a:buSzPct val="100000"/>
              <a:buFont typeface="Arial"/>
              <a:buChar char="•"/>
            </a:pPr>
            <a:r>
              <a:rPr lang="en-US"/>
              <a:t>Have you seen this type of bravery in your own life?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613350" y="519125"/>
            <a:ext cx="71631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omic Sans MS"/>
              <a:buNone/>
            </a:pPr>
            <a:r>
              <a:rPr lang="en-US"/>
              <a:t>Physical Bravery: Medal of Honor Recipient </a:t>
            </a:r>
            <a:r>
              <a:rPr lang="en-US" sz="3200" b="1" i="0" u="none" strike="noStrike" cap="none">
                <a:solidFill>
                  <a:srgbClr val="1A4625"/>
                </a:solidFill>
                <a:latin typeface="Comic Sans MS"/>
                <a:ea typeface="Comic Sans MS"/>
                <a:cs typeface="Comic Sans MS"/>
                <a:sym typeface="Comic Sans MS"/>
              </a:rPr>
              <a:t>C</a:t>
            </a:r>
            <a:r>
              <a:rPr lang="en-US"/>
              <a:t>PT</a:t>
            </a:r>
            <a:r>
              <a:rPr lang="en-US" sz="3200" b="1" i="0" u="none" strike="noStrike" cap="none">
                <a:solidFill>
                  <a:srgbClr val="1A4625"/>
                </a:solidFill>
                <a:latin typeface="Comic Sans MS"/>
                <a:ea typeface="Comic Sans MS"/>
                <a:cs typeface="Comic Sans MS"/>
                <a:sym typeface="Comic Sans MS"/>
              </a:rPr>
              <a:t> William Swenson</a:t>
            </a:r>
          </a:p>
        </p:txBody>
      </p:sp>
      <p:sp>
        <p:nvSpPr>
          <p:cNvPr id="309" name="Shape 309" descr="A former Army captain whose heroic actions in a deadly Afghan battle were captured on a helmet camera received the nation's highest military award, the Medal of Honor, from President Barack Obama at the White House Tuesday. http://wj.la/1gHxPhN" title="William D. Swenson, former Army captain, awarded medal of honor">
            <a:hlinkClick r:id="rId3"/>
          </p:cNvPr>
          <p:cNvSpPr/>
          <p:nvPr/>
        </p:nvSpPr>
        <p:spPr>
          <a:xfrm>
            <a:off x="701575" y="1545625"/>
            <a:ext cx="6384125" cy="4788100"/>
          </a:xfrm>
          <a:prstGeom prst="rect">
            <a:avLst/>
          </a:prstGeom>
          <a:blipFill>
            <a:blip r:embed="rId4">
              <a:alphaModFix/>
            </a:blip>
            <a:stretch>
              <a:fillRect/>
            </a:stretch>
          </a:blipFill>
          <a:ln>
            <a:noFill/>
          </a:ln>
        </p:spPr>
      </p:sp>
    </p:spTree>
  </p:cSld>
  <p:clrMapOvr>
    <a:masterClrMapping/>
  </p:clrMapOvr>
</p:sld>
</file>

<file path=ppt/theme/theme1.xml><?xml version="1.0" encoding="utf-8"?>
<a:theme xmlns:a="http://schemas.openxmlformats.org/drawingml/2006/main" name="6-8">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icSansThemeUseThi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809</Words>
  <Application>Microsoft Office PowerPoint</Application>
  <PresentationFormat>On-screen Show (4:3)</PresentationFormat>
  <Paragraphs>124</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Comic Sans MS</vt:lpstr>
      <vt:lpstr>Arial Black</vt:lpstr>
      <vt:lpstr>Calibri</vt:lpstr>
      <vt:lpstr>Arial</vt:lpstr>
      <vt:lpstr>6-8</vt:lpstr>
      <vt:lpstr>ComicSansThemeUseThis</vt:lpstr>
      <vt:lpstr>Bravery</vt:lpstr>
      <vt:lpstr>  Understand</vt:lpstr>
      <vt:lpstr>Bravery</vt:lpstr>
      <vt:lpstr>Fairness</vt:lpstr>
      <vt:lpstr>Mental Bravery: Overcoming Fear of Water</vt:lpstr>
      <vt:lpstr>Questions for the Class</vt:lpstr>
      <vt:lpstr>Moral Bravery: Soldier Defends Worker</vt:lpstr>
      <vt:lpstr>Questions for the class</vt:lpstr>
      <vt:lpstr>Physical Bravery: Medal of Honor Recipient CPT William Swenson</vt:lpstr>
      <vt:lpstr>Questions for the class</vt:lpstr>
      <vt:lpstr>Who is the bravest person you personally know?</vt:lpstr>
      <vt:lpstr>Engage</vt:lpstr>
      <vt:lpstr>Sara Bareilles - Brave</vt:lpstr>
      <vt:lpstr>Why write “Brave”?</vt:lpstr>
      <vt:lpstr>Heroes Hall of Fame </vt:lpstr>
      <vt:lpstr>Hero # 1: Harriet Tubman</vt:lpstr>
      <vt:lpstr>Heroes Hall of Fame Entry # 1 </vt:lpstr>
      <vt:lpstr>Hero # 2: William Wilberforce</vt:lpstr>
      <vt:lpstr>William Wilberforce</vt:lpstr>
      <vt:lpstr>William Wilberforce</vt:lpstr>
      <vt:lpstr>William Wilberforce</vt:lpstr>
      <vt:lpstr>Heroes Hall of Fame Entry # 2 </vt:lpstr>
      <vt:lpstr>Hero # 3: D-Day Veterans</vt:lpstr>
      <vt:lpstr>Heroes Hall of Fame Entry # 3 </vt:lpstr>
      <vt:lpstr>Heroes Hall of Fame Entry # 4 </vt:lpstr>
      <vt:lpstr>Bravery Bucket List</vt:lpstr>
      <vt:lpstr>  Reflect</vt:lpstr>
      <vt:lpstr>Graffiti Reflection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Bravery</dc:title>
  <dc:creator>mzeches</dc:creator>
  <cp:lastModifiedBy>mzeches</cp:lastModifiedBy>
  <cp:revision>1</cp:revision>
  <dcterms:modified xsi:type="dcterms:W3CDTF">2017-11-02T19:53:55Z</dcterms:modified>
</cp:coreProperties>
</file>