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9" r:id="rId14"/>
    <p:sldId id="266" r:id="rId15"/>
    <p:sldId id="270" r:id="rId16"/>
    <p:sldId id="267" r:id="rId17"/>
    <p:sldId id="26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44907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509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657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0057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9338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271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856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589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925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787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7245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57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A.  All the other options are dependent on the amount of matter present. </a:t>
            </a:r>
          </a:p>
        </p:txBody>
      </p:sp>
    </p:spTree>
    <p:extLst>
      <p:ext uri="{BB962C8B-B14F-4D97-AF65-F5344CB8AC3E}">
        <p14:creationId xmlns:p14="http://schemas.microsoft.com/office/powerpoint/2010/main" val="3731830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Thompson B, Rutherford D, Democritus A, Dalton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339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Chemistry Unit: Matter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Possible Warm Up Questions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Warm-up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What is the most important thing you learned while creating your project?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Pick-up a study guide from the front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38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Six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Which of the following is a characteristic property of a pure substance?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A.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000">
                <a:solidFill>
                  <a:schemeClr val="dk1"/>
                </a:solidFill>
              </a:rPr>
              <a:t>How much of the substance dissolves in water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B.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000">
                <a:solidFill>
                  <a:schemeClr val="dk1"/>
                </a:solidFill>
              </a:rPr>
              <a:t>How much space the substance takes up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C.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000">
                <a:solidFill>
                  <a:schemeClr val="dk1"/>
                </a:solidFill>
              </a:rPr>
              <a:t>What the temperature of the substance is</a:t>
            </a:r>
          </a:p>
          <a:p>
            <a:pPr marL="6985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D.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000">
                <a:solidFill>
                  <a:schemeClr val="dk1"/>
                </a:solidFill>
              </a:rPr>
              <a:t>What the width of the substance is </a:t>
            </a:r>
          </a:p>
          <a:p>
            <a:pPr marL="6985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6985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the best answer?  Please explain why that is the best answer and/or why you selected that  answer. 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599" cy="4741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Warm-up</a:t>
            </a:r>
            <a:endParaRPr lang="en" dirty="0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0" y="474133"/>
            <a:ext cx="8832299" cy="46693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</a:rPr>
              <a:t>Directions 1-4:</a:t>
            </a:r>
            <a:r>
              <a:rPr lang="en" dirty="0">
                <a:solidFill>
                  <a:schemeClr val="dk1"/>
                </a:solidFill>
              </a:rPr>
              <a:t> Match the scientist to their contribution.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____________ 1. Thompson    	          </a:t>
            </a:r>
            <a:r>
              <a:rPr lang="en" sz="2000" b="1" dirty="0" smtClean="0">
                <a:solidFill>
                  <a:schemeClr val="dk1"/>
                </a:solidFill>
              </a:rPr>
              <a:t>A</a:t>
            </a:r>
            <a:r>
              <a:rPr lang="en" sz="2000" b="1" dirty="0">
                <a:solidFill>
                  <a:schemeClr val="dk1"/>
                </a:solidFill>
              </a:rPr>
              <a:t>. First </a:t>
            </a:r>
            <a:r>
              <a:rPr lang="en" sz="2000" b="1" dirty="0" smtClean="0">
                <a:solidFill>
                  <a:schemeClr val="dk1"/>
                </a:solidFill>
              </a:rPr>
              <a:t>theorist to </a:t>
            </a:r>
            <a:r>
              <a:rPr lang="en" sz="2000" b="1" dirty="0">
                <a:solidFill>
                  <a:schemeClr val="dk1"/>
                </a:solidFill>
              </a:rPr>
              <a:t>come up </a:t>
            </a:r>
            <a:r>
              <a:rPr lang="en" sz="2000" b="1" dirty="0" smtClean="0">
                <a:solidFill>
                  <a:schemeClr val="dk1"/>
                </a:solidFill>
              </a:rPr>
              <a:t>              				</a:t>
            </a:r>
            <a:r>
              <a:rPr lang="en" sz="2000" b="1" dirty="0">
                <a:solidFill>
                  <a:schemeClr val="dk1"/>
                </a:solidFill>
              </a:rPr>
              <a:t>	</a:t>
            </a:r>
            <a:r>
              <a:rPr lang="en" sz="2000" b="1" dirty="0" smtClean="0">
                <a:solidFill>
                  <a:schemeClr val="dk1"/>
                </a:solidFill>
              </a:rPr>
              <a:t> with the </a:t>
            </a:r>
            <a:r>
              <a:rPr lang="en" sz="2000" b="1" dirty="0">
                <a:solidFill>
                  <a:schemeClr val="dk1"/>
                </a:solidFill>
              </a:rPr>
              <a:t>idea that all object are </a:t>
            </a:r>
            <a:r>
              <a:rPr lang="en" sz="2000" b="1" dirty="0" smtClean="0">
                <a:solidFill>
                  <a:schemeClr val="dk1"/>
                </a:solidFill>
              </a:rPr>
              <a:t>			</a:t>
            </a:r>
            <a:r>
              <a:rPr lang="en" sz="2000" b="1" dirty="0">
                <a:solidFill>
                  <a:schemeClr val="dk1"/>
                </a:solidFill>
              </a:rPr>
              <a:t> </a:t>
            </a:r>
            <a:r>
              <a:rPr lang="en" sz="2000" b="1" dirty="0" smtClean="0">
                <a:solidFill>
                  <a:schemeClr val="dk1"/>
                </a:solidFill>
              </a:rPr>
              <a:t>                          made </a:t>
            </a:r>
            <a:r>
              <a:rPr lang="en" sz="2000" b="1" dirty="0">
                <a:solidFill>
                  <a:schemeClr val="dk1"/>
                </a:solidFill>
              </a:rPr>
              <a:t>up of atoms.      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____________ 2. Rutherford    </a:t>
            </a:r>
            <a:r>
              <a:rPr lang="en" sz="2000" b="1" dirty="0" smtClean="0">
                <a:solidFill>
                  <a:schemeClr val="dk1"/>
                </a:solidFill>
              </a:rPr>
              <a:t>        B</a:t>
            </a:r>
            <a:r>
              <a:rPr lang="en" sz="2000" b="1" dirty="0">
                <a:solidFill>
                  <a:schemeClr val="dk1"/>
                </a:solidFill>
              </a:rPr>
              <a:t>. Plum pudding </a:t>
            </a:r>
            <a:r>
              <a:rPr lang="en" sz="2000" b="1" dirty="0" smtClean="0">
                <a:solidFill>
                  <a:schemeClr val="dk1"/>
                </a:solidFill>
              </a:rPr>
              <a:t>model and cathode 				        ray.</a:t>
            </a:r>
            <a:r>
              <a:rPr lang="en" sz="2000" b="1" dirty="0">
                <a:solidFill>
                  <a:schemeClr val="dk1"/>
                </a:solidFill>
              </a:rPr>
              <a:t> </a:t>
            </a:r>
            <a:r>
              <a:rPr lang="en" sz="2000" b="1" dirty="0" smtClean="0">
                <a:solidFill>
                  <a:schemeClr val="dk1"/>
                </a:solidFill>
              </a:rPr>
              <a:t>Came up with idea of electrons.</a:t>
            </a:r>
            <a:endParaRPr lang="en" sz="2000" b="1"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r>
              <a:rPr lang="en" sz="2000" b="1" dirty="0">
                <a:solidFill>
                  <a:schemeClr val="dk1"/>
                </a:solidFill>
              </a:rPr>
              <a:t>____________ 3. Democritus            </a:t>
            </a:r>
            <a:r>
              <a:rPr lang="en" sz="2000" b="1" dirty="0" smtClean="0">
                <a:solidFill>
                  <a:schemeClr val="dk1"/>
                </a:solidFill>
              </a:rPr>
              <a:t>C</a:t>
            </a:r>
            <a:r>
              <a:rPr lang="en" sz="2000" b="1" dirty="0">
                <a:solidFill>
                  <a:schemeClr val="dk1"/>
                </a:solidFill>
              </a:rPr>
              <a:t>. </a:t>
            </a:r>
            <a:r>
              <a:rPr lang="en" sz="2000" b="1" dirty="0" smtClean="0">
                <a:solidFill>
                  <a:schemeClr val="dk1"/>
                </a:solidFill>
              </a:rPr>
              <a:t>Stated that all substances 					         are made of atoms.</a:t>
            </a:r>
          </a:p>
          <a:p>
            <a:pPr>
              <a:buClr>
                <a:schemeClr val="dk1"/>
              </a:buClr>
            </a:pPr>
            <a:r>
              <a:rPr lang="en-US" sz="2000" b="1" dirty="0" smtClean="0">
                <a:solidFill>
                  <a:schemeClr val="dk1"/>
                </a:solidFill>
              </a:rPr>
              <a:t>____________ </a:t>
            </a:r>
            <a:r>
              <a:rPr lang="en-US" sz="2000" b="1" dirty="0">
                <a:solidFill>
                  <a:schemeClr val="dk1"/>
                </a:solidFill>
              </a:rPr>
              <a:t>4. </a:t>
            </a:r>
            <a:r>
              <a:rPr lang="en-US" sz="2000" b="1" dirty="0" smtClean="0">
                <a:solidFill>
                  <a:schemeClr val="dk1"/>
                </a:solidFill>
              </a:rPr>
              <a:t>Dalton	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smtClean="0">
                <a:solidFill>
                  <a:schemeClr val="dk1"/>
                </a:solidFill>
              </a:rPr>
              <a:t>      </a:t>
            </a:r>
            <a:r>
              <a:rPr lang="en" sz="2000" b="1" dirty="0" smtClean="0">
                <a:solidFill>
                  <a:schemeClr val="dk1"/>
                </a:solidFill>
              </a:rPr>
              <a:t>D</a:t>
            </a:r>
            <a:r>
              <a:rPr lang="en" sz="2000" b="1" dirty="0">
                <a:solidFill>
                  <a:schemeClr val="dk1"/>
                </a:solidFill>
              </a:rPr>
              <a:t>. Planetary </a:t>
            </a:r>
            <a:r>
              <a:rPr lang="en" sz="2000" b="1" dirty="0" smtClean="0">
                <a:solidFill>
                  <a:schemeClr val="dk1"/>
                </a:solidFill>
              </a:rPr>
              <a:t>Model of an </a:t>
            </a:r>
            <a:r>
              <a:rPr lang="en" sz="2000" b="1" dirty="0">
                <a:solidFill>
                  <a:schemeClr val="dk1"/>
                </a:solidFill>
              </a:rPr>
              <a:t>atom. </a:t>
            </a:r>
            <a:r>
              <a:rPr lang="en" sz="2000" b="1" dirty="0" smtClean="0">
                <a:solidFill>
                  <a:schemeClr val="dk1"/>
                </a:solidFill>
              </a:rPr>
              <a:t>			</a:t>
            </a:r>
            <a:r>
              <a:rPr lang="en" sz="2000" b="1" smtClean="0">
                <a:solidFill>
                  <a:schemeClr val="dk1"/>
                </a:solidFill>
              </a:rPr>
              <a:t>                                   Nucleus </a:t>
            </a:r>
            <a:r>
              <a:rPr lang="en" sz="2000" b="1" dirty="0" smtClean="0">
                <a:solidFill>
                  <a:schemeClr val="dk1"/>
                </a:solidFill>
              </a:rPr>
              <a:t>and protons in the middle, 				         electrons revolve around.</a:t>
            </a:r>
            <a:endParaRPr lang="en" sz="2000" b="1"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endParaRPr lang="en-US" sz="1200" dirty="0"/>
          </a:p>
          <a:p>
            <a:pPr>
              <a:buClr>
                <a:schemeClr val="dk1"/>
              </a:buClr>
            </a:pPr>
            <a:r>
              <a:rPr lang="en" sz="2000" b="1" dirty="0">
                <a:solidFill>
                  <a:schemeClr val="dk1"/>
                </a:solidFill>
              </a:rPr>
              <a:t>					</a:t>
            </a:r>
            <a:endParaRPr lang="en" sz="2000" b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438383"/>
            <a:ext cx="8520599" cy="35651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800" b="1" dirty="0">
                <a:solidFill>
                  <a:schemeClr val="dk1"/>
                </a:solidFill>
              </a:rPr>
              <a:t>1.</a:t>
            </a:r>
            <a:r>
              <a:rPr lang="en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atomic number for Chlorine?</a:t>
            </a:r>
          </a:p>
          <a:p>
            <a:pPr lv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800" b="1" dirty="0">
                <a:solidFill>
                  <a:schemeClr val="dk1"/>
                </a:solidFill>
              </a:rPr>
              <a:t>2.</a:t>
            </a:r>
            <a:r>
              <a:rPr lang="en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atomic mass for Boron?</a:t>
            </a:r>
          </a:p>
          <a:p>
            <a:pPr lv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800" b="1" dirty="0" smtClean="0">
                <a:solidFill>
                  <a:schemeClr val="dk1"/>
                </a:solidFill>
              </a:rPr>
              <a:t>3.</a:t>
            </a:r>
            <a:r>
              <a:rPr lang="en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protons are in one atom of Na?</a:t>
            </a:r>
          </a:p>
          <a:p>
            <a:pPr lv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How many neutrons are in one atom of Helium?</a:t>
            </a:r>
          </a:p>
          <a:p>
            <a:pPr lvl="0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How many electrons in one atom of Cl?</a:t>
            </a:r>
            <a:endParaRPr dirty="0"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5223" y="26525"/>
            <a:ext cx="6719298" cy="1411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8339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467" y="0"/>
            <a:ext cx="9008533" cy="5034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-134911"/>
            <a:ext cx="8520599" cy="734001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Candy Atoms Warm-up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04734"/>
            <a:ext cx="9039069" cy="3610756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Take out your periodic table and pick up the Candy atoms instruction sheet from the front table.  Read the instructions for today.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Choose an element from the periodic table with an atomic #  between 3 and 8 (Lithium-Oxygen). 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In your notebook draw the atomic structure to include protons, neutrons, and electrons.  You can not build an atom until Ms. </a:t>
            </a:r>
            <a:r>
              <a:rPr lang="en-US" sz="2800" dirty="0" err="1" smtClean="0">
                <a:solidFill>
                  <a:schemeClr val="bg1"/>
                </a:solidFill>
              </a:rPr>
              <a:t>Zeches</a:t>
            </a:r>
            <a:r>
              <a:rPr lang="en-US" sz="2800" dirty="0" smtClean="0">
                <a:solidFill>
                  <a:schemeClr val="bg1"/>
                </a:solidFill>
              </a:rPr>
              <a:t> approves your drawing.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Nine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INSTRUCTIONS: Identify  if the material is heterogeneous or if it is homogeneous.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1. Wood		                      	6. Dirt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2. Freshly-brewed black coffee                7. Sausage-and-mushroom pizza 		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3. Water			                      8. Air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4. Lucky Charms		                      9. Milk 	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5. Salt                                                     10. Salt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Ten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Describe the similarities and differences between a mixture, solution, and colloid.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903111"/>
            <a:ext cx="8520599" cy="2089539"/>
          </a:xfrm>
        </p:spPr>
        <p:txBody>
          <a:bodyPr/>
          <a:lstStyle/>
          <a:p>
            <a:pPr algn="l"/>
            <a:r>
              <a:rPr lang="en-US" sz="4400" dirty="0" smtClean="0"/>
              <a:t>Get a computer</a:t>
            </a:r>
            <a:r>
              <a:rPr lang="en-US" sz="4400" dirty="0" smtClean="0">
                <a:sym typeface="Wingdings" panose="05000000000000000000" pitchFamily="2" charset="2"/>
              </a:rPr>
              <a:t></a:t>
            </a:r>
            <a:br>
              <a:rPr lang="en-US" sz="4400" dirty="0" smtClean="0">
                <a:sym typeface="Wingdings" panose="05000000000000000000" pitchFamily="2" charset="2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020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Warm-up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Take the exit slip off of the front table.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We are going to use this as an entrance slip since we ran out of time yesterday.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Complete independently without talking.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0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 smtClean="0"/>
              <a:t>Warm-up</a:t>
            </a:r>
            <a:endParaRPr lang="en" b="1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>
                <a:solidFill>
                  <a:schemeClr val="tx1"/>
                </a:solidFill>
              </a:rPr>
              <a:t>What is matter?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b="1" dirty="0">
                <a:solidFill>
                  <a:schemeClr val="tx1"/>
                </a:solidFill>
              </a:rPr>
              <a:t>How do you determine if something is made of matter or not made of matter?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b="1" dirty="0">
                <a:solidFill>
                  <a:schemeClr val="tx1"/>
                </a:solidFill>
              </a:rPr>
              <a:t>Classify if the following items are made of matter or not made of matter: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b="1" dirty="0">
                <a:solidFill>
                  <a:schemeClr val="tx1"/>
                </a:solidFill>
              </a:rPr>
              <a:t>        Water, Air, Light, Electricity, Rocks, Humans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Two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most basic form of matter?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call the center of an atom?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can you find in an atom’s nucleus?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Protons have a _________ charge and neutrons have a ______ charge.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are the particles called that orbit the nucleus?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kind of charge do electrons have?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966157"/>
            <a:ext cx="8520599" cy="9316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 dirty="0" smtClean="0"/>
              <a:t>Classify </a:t>
            </a:r>
            <a:r>
              <a:rPr lang="en" b="1" dirty="0"/>
              <a:t>each of the following as an element [E], a compound [C], or a mixture [M].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sz="3200" b="1" dirty="0" smtClean="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chemeClr val="dk1"/>
                </a:solidFill>
              </a:rPr>
              <a:t>Air</a:t>
            </a:r>
            <a:r>
              <a:rPr lang="en" sz="3200" b="1" dirty="0">
                <a:solidFill>
                  <a:schemeClr val="dk1"/>
                </a:solidFill>
              </a:rPr>
              <a:t>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chemeClr val="dk1"/>
                </a:solidFill>
              </a:rPr>
              <a:t>Carbon dioxide</a:t>
            </a:r>
          </a:p>
          <a:p>
            <a:pPr marL="1397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3200" b="1" dirty="0" smtClean="0">
                <a:solidFill>
                  <a:schemeClr val="dk1"/>
                </a:solidFill>
              </a:rPr>
              <a:t>Silver</a:t>
            </a:r>
            <a:r>
              <a:rPr lang="en" sz="3200" b="1" dirty="0">
                <a:solidFill>
                  <a:schemeClr val="dk1"/>
                </a:solidFill>
              </a:rPr>
              <a:t>			</a:t>
            </a:r>
          </a:p>
          <a:p>
            <a:pPr marL="1397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3200" b="1" dirty="0">
                <a:solidFill>
                  <a:schemeClr val="dk1"/>
                </a:solidFill>
              </a:rPr>
              <a:t>Ice</a:t>
            </a:r>
          </a:p>
          <a:p>
            <a:pPr marL="1397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" sz="3200" b="1" dirty="0">
                <a:solidFill>
                  <a:schemeClr val="dk1"/>
                </a:solidFill>
              </a:rPr>
              <a:t>Gold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		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4832400" y="1897811"/>
            <a:ext cx="3999899" cy="2671064"/>
          </a:xfrm>
        </p:spPr>
        <p:txBody>
          <a:bodyPr/>
          <a:lstStyle/>
          <a:p>
            <a:pPr marL="139700" lv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</a:pPr>
            <a:r>
              <a:rPr lang="en" sz="3200" b="1" dirty="0" smtClean="0">
                <a:solidFill>
                  <a:schemeClr val="dk1"/>
                </a:solidFill>
              </a:rPr>
              <a:t>Water</a:t>
            </a:r>
          </a:p>
          <a:p>
            <a:pPr marL="139700" lv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</a:pPr>
            <a:r>
              <a:rPr lang="en" sz="3200" b="1" dirty="0" smtClean="0">
                <a:solidFill>
                  <a:schemeClr val="dk1"/>
                </a:solidFill>
              </a:rPr>
              <a:t>Seawater</a:t>
            </a:r>
            <a:endParaRPr lang="en" sz="3200" b="1" dirty="0">
              <a:solidFill>
                <a:schemeClr val="dk1"/>
              </a:solidFill>
            </a:endParaRPr>
          </a:p>
          <a:p>
            <a:pPr marL="139700" lv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</a:pPr>
            <a:r>
              <a:rPr lang="en" sz="3200" b="1" dirty="0">
                <a:solidFill>
                  <a:schemeClr val="dk1"/>
                </a:solidFill>
              </a:rPr>
              <a:t>Sugar</a:t>
            </a:r>
          </a:p>
          <a:p>
            <a:pPr marL="139700" lv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</a:pPr>
            <a:r>
              <a:rPr lang="en" sz="3200" b="1" dirty="0">
                <a:solidFill>
                  <a:schemeClr val="dk1"/>
                </a:solidFill>
              </a:rPr>
              <a:t>A chocolate sundae</a:t>
            </a:r>
          </a:p>
          <a:p>
            <a:pPr marL="139700" lv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</a:pPr>
            <a:r>
              <a:rPr lang="en" sz="3200" b="1" dirty="0">
                <a:solidFill>
                  <a:schemeClr val="dk1"/>
                </a:solidFill>
              </a:rPr>
              <a:t>A Big Mac®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0896"/>
            <a:ext cx="8832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2000" b="1" dirty="0"/>
              <a:t>TURN IN YOUR PROJECT AT THE COUNTER LABELED FOR </a:t>
            </a:r>
            <a:endParaRPr lang="en" sz="2000" b="1" dirty="0" smtClean="0"/>
          </a:p>
          <a:p>
            <a:pPr algn="ctr"/>
            <a:r>
              <a:rPr lang="en" sz="2000" b="1" dirty="0" smtClean="0"/>
              <a:t>YOUR </a:t>
            </a:r>
            <a:r>
              <a:rPr lang="en" sz="2000" b="1" dirty="0"/>
              <a:t>CLASS PERIOD.</a:t>
            </a:r>
            <a:endParaRPr lang="en-US" sz="20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824090"/>
            <a:ext cx="8520599" cy="41768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 Something to follow  	Thorium  +  Protactinium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You</a:t>
            </a:r>
            <a:r>
              <a:rPr lang="en" sz="2400" b="1" dirty="0">
                <a:solidFill>
                  <a:schemeClr val="dk1"/>
                </a:solidFill>
              </a:rPr>
              <a:t>’</a:t>
            </a: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ll want to be first!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Cerium + Radium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Masked bandit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Nitrogen + Cobalt + Radium + Oxygen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Not anybody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+ Boron + Dysprosium + Nitrogen + Oxygen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Beware of this snake!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+ Carbon + Boron + Radium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/>
          </a:p>
          <a:p>
            <a:pPr lvl="0">
              <a:spcBef>
                <a:spcPts val="0"/>
              </a:spcBef>
              <a:buNone/>
            </a:pPr>
            <a:endParaRPr b="1" dirty="0"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8050" y="1076275"/>
            <a:ext cx="13144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2600" y="15432"/>
            <a:ext cx="5505450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Four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You</a:t>
            </a:r>
            <a:r>
              <a:rPr lang="en" sz="2000">
                <a:solidFill>
                  <a:schemeClr val="dk1"/>
                </a:solidFill>
              </a:rPr>
              <a:t>’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ll want to be first!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Cerium + Radium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Masked bandit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Nitrogen + Cobalt + Radium + Oxygen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Not anybody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+ Boron + Dysprosium + Nitrogen + Oxygen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Beware of this snake!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+ Carbon + Boron + Radium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7825" y="559925"/>
            <a:ext cx="571500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2500" y="1384725"/>
            <a:ext cx="268605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76600" y="3702850"/>
            <a:ext cx="302895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78550" y="2733075"/>
            <a:ext cx="18288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76600" y="1978987"/>
            <a:ext cx="154305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45688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windows of your school are made of glass. Which of the following statements describes the motion of the molecules that make up the glass? 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A.</a:t>
            </a:r>
            <a:r>
              <a:rPr lang="en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2000" b="1" dirty="0">
                <a:solidFill>
                  <a:schemeClr val="dk1"/>
                </a:solidFill>
              </a:rPr>
              <a:t>The molecules of the glass are never moving.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B.</a:t>
            </a:r>
            <a:r>
              <a:rPr lang="en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2000" b="1" dirty="0">
                <a:solidFill>
                  <a:schemeClr val="dk1"/>
                </a:solidFill>
              </a:rPr>
              <a:t>The molecules of the glass are always moving.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C.</a:t>
            </a:r>
            <a:r>
              <a:rPr lang="en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2000" b="1" dirty="0">
                <a:solidFill>
                  <a:schemeClr val="dk1"/>
                </a:solidFill>
              </a:rPr>
              <a:t>The molecules of the glass move only when the sun warms the window.</a:t>
            </a:r>
          </a:p>
          <a:p>
            <a:pPr marL="6985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D.</a:t>
            </a:r>
            <a:r>
              <a:rPr lang="en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2000" b="1" dirty="0">
                <a:solidFill>
                  <a:schemeClr val="dk1"/>
                </a:solidFill>
              </a:rPr>
              <a:t>The molecules of the glass move only when the window is being opened or closed. </a:t>
            </a:r>
          </a:p>
          <a:p>
            <a:pPr lvl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</a:t>
            </a:r>
            <a:r>
              <a:rPr lang="en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best answer?  Please explain why that is the best answer and/or why you selected that  answer.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655</Words>
  <Application>Microsoft Office PowerPoint</Application>
  <PresentationFormat>On-screen Show (16:9)</PresentationFormat>
  <Paragraphs>111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simple-light-2</vt:lpstr>
      <vt:lpstr>Chemistry Unit: Matter</vt:lpstr>
      <vt:lpstr>Get a computer </vt:lpstr>
      <vt:lpstr>Warm-up</vt:lpstr>
      <vt:lpstr>Warm-up</vt:lpstr>
      <vt:lpstr>Day Two</vt:lpstr>
      <vt:lpstr>Classify each of the following as an element [E], a compound [C], or a mixture [M]. </vt:lpstr>
      <vt:lpstr>PowerPoint Presentation</vt:lpstr>
      <vt:lpstr>Day Four </vt:lpstr>
      <vt:lpstr>PowerPoint Presentation</vt:lpstr>
      <vt:lpstr>Warm-up</vt:lpstr>
      <vt:lpstr>Day Six</vt:lpstr>
      <vt:lpstr>Warm-up</vt:lpstr>
      <vt:lpstr>PowerPoint Presentation</vt:lpstr>
      <vt:lpstr>PowerPoint Presentation</vt:lpstr>
      <vt:lpstr>Candy Atoms Warm-up</vt:lpstr>
      <vt:lpstr>Day Nine</vt:lpstr>
      <vt:lpstr>Day 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Unit: Matter</dc:title>
  <dc:creator>mzeches</dc:creator>
  <cp:lastModifiedBy>mzeches</cp:lastModifiedBy>
  <cp:revision>23</cp:revision>
  <dcterms:modified xsi:type="dcterms:W3CDTF">2016-11-07T12:17:28Z</dcterms:modified>
</cp:coreProperties>
</file>